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1" r:id="rId2"/>
    <p:sldId id="256" r:id="rId3"/>
    <p:sldId id="257" r:id="rId4"/>
    <p:sldId id="258" r:id="rId5"/>
    <p:sldId id="319" r:id="rId6"/>
    <p:sldId id="320" r:id="rId7"/>
    <p:sldId id="321" r:id="rId8"/>
    <p:sldId id="297" r:id="rId9"/>
    <p:sldId id="261" r:id="rId10"/>
    <p:sldId id="262" r:id="rId11"/>
    <p:sldId id="263" r:id="rId12"/>
    <p:sldId id="264" r:id="rId13"/>
    <p:sldId id="267" r:id="rId14"/>
    <p:sldId id="266" r:id="rId15"/>
    <p:sldId id="268" r:id="rId16"/>
    <p:sldId id="269" r:id="rId17"/>
    <p:sldId id="270" r:id="rId18"/>
    <p:sldId id="271" r:id="rId19"/>
    <p:sldId id="272" r:id="rId20"/>
    <p:sldId id="275" r:id="rId21"/>
    <p:sldId id="276" r:id="rId22"/>
    <p:sldId id="278" r:id="rId23"/>
    <p:sldId id="292" r:id="rId24"/>
    <p:sldId id="280" r:id="rId25"/>
    <p:sldId id="281" r:id="rId26"/>
    <p:sldId id="282" r:id="rId27"/>
    <p:sldId id="283" r:id="rId28"/>
    <p:sldId id="291" r:id="rId29"/>
    <p:sldId id="294" r:id="rId30"/>
    <p:sldId id="299" r:id="rId31"/>
    <p:sldId id="300" r:id="rId32"/>
    <p:sldId id="305" r:id="rId33"/>
    <p:sldId id="298" r:id="rId34"/>
    <p:sldId id="307" r:id="rId35"/>
    <p:sldId id="308" r:id="rId36"/>
    <p:sldId id="313" r:id="rId37"/>
    <p:sldId id="316" r:id="rId38"/>
    <p:sldId id="322" r:id="rId39"/>
    <p:sldId id="3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83D5E-D2CB-4ADA-8C5A-3B05F09EFCFA}" v="135" dt="2023-05-24T22:14:20.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1D055-6DF8-4DBD-89E7-66F6B968DC5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DEAD311-39B4-4300-98EE-3E54EF53D70A}">
      <dgm:prSet/>
      <dgm:spPr/>
      <dgm:t>
        <a:bodyPr/>
        <a:lstStyle/>
        <a:p>
          <a:r>
            <a:rPr lang="en-US" b="1" dirty="0"/>
            <a:t>World Wildlife Federation (WWF)</a:t>
          </a:r>
          <a:endParaRPr lang="en-US" dirty="0"/>
        </a:p>
      </dgm:t>
    </dgm:pt>
    <dgm:pt modelId="{F999CD21-9495-457C-8C02-690CE9D85073}" type="parTrans" cxnId="{E3E88A47-FDB1-4B8C-9621-04F2089AD1D3}">
      <dgm:prSet/>
      <dgm:spPr/>
      <dgm:t>
        <a:bodyPr/>
        <a:lstStyle/>
        <a:p>
          <a:endParaRPr lang="en-US"/>
        </a:p>
      </dgm:t>
    </dgm:pt>
    <dgm:pt modelId="{956A0532-AD1E-4E17-BF73-4D91F00A17AA}" type="sibTrans" cxnId="{E3E88A47-FDB1-4B8C-9621-04F2089AD1D3}">
      <dgm:prSet/>
      <dgm:spPr/>
      <dgm:t>
        <a:bodyPr/>
        <a:lstStyle/>
        <a:p>
          <a:endParaRPr lang="en-US"/>
        </a:p>
      </dgm:t>
    </dgm:pt>
    <dgm:pt modelId="{7CF65533-D7C5-40A5-9080-E7986D010056}">
      <dgm:prSet/>
      <dgm:spPr/>
      <dgm:t>
        <a:bodyPr/>
        <a:lstStyle/>
        <a:p>
          <a:r>
            <a:rPr lang="en-US" b="1" dirty="0"/>
            <a:t>Airbnb</a:t>
          </a:r>
          <a:endParaRPr lang="en-US" dirty="0"/>
        </a:p>
      </dgm:t>
    </dgm:pt>
    <dgm:pt modelId="{54FBCEED-DE6A-47CB-8507-C7FBC2FAC16F}" type="parTrans" cxnId="{E9ABEC41-A9B8-46FF-BD11-8EEFD44C9113}">
      <dgm:prSet/>
      <dgm:spPr/>
      <dgm:t>
        <a:bodyPr/>
        <a:lstStyle/>
        <a:p>
          <a:endParaRPr lang="en-US"/>
        </a:p>
      </dgm:t>
    </dgm:pt>
    <dgm:pt modelId="{3A4C02E5-7A05-4EEC-A8E3-AB09BFAEBB08}" type="sibTrans" cxnId="{E9ABEC41-A9B8-46FF-BD11-8EEFD44C9113}">
      <dgm:prSet/>
      <dgm:spPr/>
      <dgm:t>
        <a:bodyPr/>
        <a:lstStyle/>
        <a:p>
          <a:endParaRPr lang="en-US"/>
        </a:p>
      </dgm:t>
    </dgm:pt>
    <dgm:pt modelId="{CB601ADD-0F29-455A-B195-5EE203DA7BBB}">
      <dgm:prSet/>
      <dgm:spPr/>
      <dgm:t>
        <a:bodyPr/>
        <a:lstStyle/>
        <a:p>
          <a:r>
            <a:rPr lang="en-US" b="1" dirty="0"/>
            <a:t>Cadbury Worldwide Hide</a:t>
          </a:r>
          <a:endParaRPr lang="en-US" dirty="0"/>
        </a:p>
      </dgm:t>
    </dgm:pt>
    <dgm:pt modelId="{1365FF90-80F7-4A45-9F77-A69FAFE524A1}" type="parTrans" cxnId="{F0D684FD-FB21-4694-9182-3318CAFC2508}">
      <dgm:prSet/>
      <dgm:spPr/>
      <dgm:t>
        <a:bodyPr/>
        <a:lstStyle/>
        <a:p>
          <a:endParaRPr lang="en-US"/>
        </a:p>
      </dgm:t>
    </dgm:pt>
    <dgm:pt modelId="{AC381980-4011-4020-89F7-D191DCE55344}" type="sibTrans" cxnId="{F0D684FD-FB21-4694-9182-3318CAFC2508}">
      <dgm:prSet/>
      <dgm:spPr/>
      <dgm:t>
        <a:bodyPr/>
        <a:lstStyle/>
        <a:p>
          <a:endParaRPr lang="en-US"/>
        </a:p>
      </dgm:t>
    </dgm:pt>
    <dgm:pt modelId="{54542416-5A3F-4D30-96ED-92A8B36C66E5}" type="pres">
      <dgm:prSet presAssocID="{DF61D055-6DF8-4DBD-89E7-66F6B968DC5F}" presName="hierChild1" presStyleCnt="0">
        <dgm:presLayoutVars>
          <dgm:chPref val="1"/>
          <dgm:dir/>
          <dgm:animOne val="branch"/>
          <dgm:animLvl val="lvl"/>
          <dgm:resizeHandles/>
        </dgm:presLayoutVars>
      </dgm:prSet>
      <dgm:spPr/>
    </dgm:pt>
    <dgm:pt modelId="{FE265864-C354-4866-AED8-11C6E75209F1}" type="pres">
      <dgm:prSet presAssocID="{9DEAD311-39B4-4300-98EE-3E54EF53D70A}" presName="hierRoot1" presStyleCnt="0"/>
      <dgm:spPr/>
    </dgm:pt>
    <dgm:pt modelId="{4C091E4E-D11C-4B54-9669-3D5258DF26F2}" type="pres">
      <dgm:prSet presAssocID="{9DEAD311-39B4-4300-98EE-3E54EF53D70A}" presName="composite" presStyleCnt="0"/>
      <dgm:spPr/>
    </dgm:pt>
    <dgm:pt modelId="{29FFBE42-E66A-4848-8D1A-FC9B5A471EDF}" type="pres">
      <dgm:prSet presAssocID="{9DEAD311-39B4-4300-98EE-3E54EF53D70A}" presName="background" presStyleLbl="node0" presStyleIdx="0" presStyleCnt="3"/>
      <dgm:spPr/>
    </dgm:pt>
    <dgm:pt modelId="{6273A783-5E7A-4E53-B4D6-52D001591B00}" type="pres">
      <dgm:prSet presAssocID="{9DEAD311-39B4-4300-98EE-3E54EF53D70A}" presName="text" presStyleLbl="fgAcc0" presStyleIdx="0" presStyleCnt="3">
        <dgm:presLayoutVars>
          <dgm:chPref val="3"/>
        </dgm:presLayoutVars>
      </dgm:prSet>
      <dgm:spPr/>
    </dgm:pt>
    <dgm:pt modelId="{76971DCE-CBC5-47A2-AEF6-97A2EC92FBBF}" type="pres">
      <dgm:prSet presAssocID="{9DEAD311-39B4-4300-98EE-3E54EF53D70A}" presName="hierChild2" presStyleCnt="0"/>
      <dgm:spPr/>
    </dgm:pt>
    <dgm:pt modelId="{486CD8C9-55AB-4E18-BEA7-0F3D03377186}" type="pres">
      <dgm:prSet presAssocID="{7CF65533-D7C5-40A5-9080-E7986D010056}" presName="hierRoot1" presStyleCnt="0"/>
      <dgm:spPr/>
    </dgm:pt>
    <dgm:pt modelId="{1D28DDEA-9424-46D2-BBB4-95FD5475426C}" type="pres">
      <dgm:prSet presAssocID="{7CF65533-D7C5-40A5-9080-E7986D010056}" presName="composite" presStyleCnt="0"/>
      <dgm:spPr/>
    </dgm:pt>
    <dgm:pt modelId="{80A26CBD-D02E-4453-9E3B-3B09139A6820}" type="pres">
      <dgm:prSet presAssocID="{7CF65533-D7C5-40A5-9080-E7986D010056}" presName="background" presStyleLbl="node0" presStyleIdx="1" presStyleCnt="3"/>
      <dgm:spPr/>
    </dgm:pt>
    <dgm:pt modelId="{8B426832-8869-43B4-83DD-9C83AA2A3129}" type="pres">
      <dgm:prSet presAssocID="{7CF65533-D7C5-40A5-9080-E7986D010056}" presName="text" presStyleLbl="fgAcc0" presStyleIdx="1" presStyleCnt="3">
        <dgm:presLayoutVars>
          <dgm:chPref val="3"/>
        </dgm:presLayoutVars>
      </dgm:prSet>
      <dgm:spPr/>
    </dgm:pt>
    <dgm:pt modelId="{C8E3CB67-C37D-4150-8FD3-73A4A0FA8933}" type="pres">
      <dgm:prSet presAssocID="{7CF65533-D7C5-40A5-9080-E7986D010056}" presName="hierChild2" presStyleCnt="0"/>
      <dgm:spPr/>
    </dgm:pt>
    <dgm:pt modelId="{9D248660-9999-4C52-9C7E-997A860ED7C9}" type="pres">
      <dgm:prSet presAssocID="{CB601ADD-0F29-455A-B195-5EE203DA7BBB}" presName="hierRoot1" presStyleCnt="0"/>
      <dgm:spPr/>
    </dgm:pt>
    <dgm:pt modelId="{3BB8BC6E-A214-4392-9946-10864261FD95}" type="pres">
      <dgm:prSet presAssocID="{CB601ADD-0F29-455A-B195-5EE203DA7BBB}" presName="composite" presStyleCnt="0"/>
      <dgm:spPr/>
    </dgm:pt>
    <dgm:pt modelId="{532E69AC-1634-4A13-8B5B-D3E5DD65C742}" type="pres">
      <dgm:prSet presAssocID="{CB601ADD-0F29-455A-B195-5EE203DA7BBB}" presName="background" presStyleLbl="node0" presStyleIdx="2" presStyleCnt="3"/>
      <dgm:spPr/>
    </dgm:pt>
    <dgm:pt modelId="{356364EB-76F1-4F2B-BB13-4B39B47467F4}" type="pres">
      <dgm:prSet presAssocID="{CB601ADD-0F29-455A-B195-5EE203DA7BBB}" presName="text" presStyleLbl="fgAcc0" presStyleIdx="2" presStyleCnt="3">
        <dgm:presLayoutVars>
          <dgm:chPref val="3"/>
        </dgm:presLayoutVars>
      </dgm:prSet>
      <dgm:spPr/>
    </dgm:pt>
    <dgm:pt modelId="{8ABC521A-6BE0-44D8-9588-FC585A158233}" type="pres">
      <dgm:prSet presAssocID="{CB601ADD-0F29-455A-B195-5EE203DA7BBB}" presName="hierChild2" presStyleCnt="0"/>
      <dgm:spPr/>
    </dgm:pt>
  </dgm:ptLst>
  <dgm:cxnLst>
    <dgm:cxn modelId="{BD7A5C02-3CDB-420E-91E0-3890E96D2152}" type="presOf" srcId="{7CF65533-D7C5-40A5-9080-E7986D010056}" destId="{8B426832-8869-43B4-83DD-9C83AA2A3129}" srcOrd="0" destOrd="0" presId="urn:microsoft.com/office/officeart/2005/8/layout/hierarchy1"/>
    <dgm:cxn modelId="{80B39E13-1DB3-4530-AFB2-72C9E11653BE}" type="presOf" srcId="{9DEAD311-39B4-4300-98EE-3E54EF53D70A}" destId="{6273A783-5E7A-4E53-B4D6-52D001591B00}" srcOrd="0" destOrd="0" presId="urn:microsoft.com/office/officeart/2005/8/layout/hierarchy1"/>
    <dgm:cxn modelId="{E9ABEC41-A9B8-46FF-BD11-8EEFD44C9113}" srcId="{DF61D055-6DF8-4DBD-89E7-66F6B968DC5F}" destId="{7CF65533-D7C5-40A5-9080-E7986D010056}" srcOrd="1" destOrd="0" parTransId="{54FBCEED-DE6A-47CB-8507-C7FBC2FAC16F}" sibTransId="{3A4C02E5-7A05-4EEC-A8E3-AB09BFAEBB08}"/>
    <dgm:cxn modelId="{E3E88A47-FDB1-4B8C-9621-04F2089AD1D3}" srcId="{DF61D055-6DF8-4DBD-89E7-66F6B968DC5F}" destId="{9DEAD311-39B4-4300-98EE-3E54EF53D70A}" srcOrd="0" destOrd="0" parTransId="{F999CD21-9495-457C-8C02-690CE9D85073}" sibTransId="{956A0532-AD1E-4E17-BF73-4D91F00A17AA}"/>
    <dgm:cxn modelId="{E7EF1868-1306-48EB-8AA2-D48E9CEEA968}" type="presOf" srcId="{CB601ADD-0F29-455A-B195-5EE203DA7BBB}" destId="{356364EB-76F1-4F2B-BB13-4B39B47467F4}" srcOrd="0" destOrd="0" presId="urn:microsoft.com/office/officeart/2005/8/layout/hierarchy1"/>
    <dgm:cxn modelId="{EEECCD73-FC88-46FB-A1F4-9784226D79BF}" type="presOf" srcId="{DF61D055-6DF8-4DBD-89E7-66F6B968DC5F}" destId="{54542416-5A3F-4D30-96ED-92A8B36C66E5}" srcOrd="0" destOrd="0" presId="urn:microsoft.com/office/officeart/2005/8/layout/hierarchy1"/>
    <dgm:cxn modelId="{F0D684FD-FB21-4694-9182-3318CAFC2508}" srcId="{DF61D055-6DF8-4DBD-89E7-66F6B968DC5F}" destId="{CB601ADD-0F29-455A-B195-5EE203DA7BBB}" srcOrd="2" destOrd="0" parTransId="{1365FF90-80F7-4A45-9F77-A69FAFE524A1}" sibTransId="{AC381980-4011-4020-89F7-D191DCE55344}"/>
    <dgm:cxn modelId="{1ED82F90-3D67-4B15-ADDF-85C60368825A}" type="presParOf" srcId="{54542416-5A3F-4D30-96ED-92A8B36C66E5}" destId="{FE265864-C354-4866-AED8-11C6E75209F1}" srcOrd="0" destOrd="0" presId="urn:microsoft.com/office/officeart/2005/8/layout/hierarchy1"/>
    <dgm:cxn modelId="{7FA63615-C304-4EE1-981E-5B502AC9C70F}" type="presParOf" srcId="{FE265864-C354-4866-AED8-11C6E75209F1}" destId="{4C091E4E-D11C-4B54-9669-3D5258DF26F2}" srcOrd="0" destOrd="0" presId="urn:microsoft.com/office/officeart/2005/8/layout/hierarchy1"/>
    <dgm:cxn modelId="{2FB183B6-6077-4DB8-8B11-669A91C5C084}" type="presParOf" srcId="{4C091E4E-D11C-4B54-9669-3D5258DF26F2}" destId="{29FFBE42-E66A-4848-8D1A-FC9B5A471EDF}" srcOrd="0" destOrd="0" presId="urn:microsoft.com/office/officeart/2005/8/layout/hierarchy1"/>
    <dgm:cxn modelId="{010AD2D3-F331-41B5-8237-0C70EA5252DA}" type="presParOf" srcId="{4C091E4E-D11C-4B54-9669-3D5258DF26F2}" destId="{6273A783-5E7A-4E53-B4D6-52D001591B00}" srcOrd="1" destOrd="0" presId="urn:microsoft.com/office/officeart/2005/8/layout/hierarchy1"/>
    <dgm:cxn modelId="{49064D29-31FF-428D-9C95-DACCF7DBC602}" type="presParOf" srcId="{FE265864-C354-4866-AED8-11C6E75209F1}" destId="{76971DCE-CBC5-47A2-AEF6-97A2EC92FBBF}" srcOrd="1" destOrd="0" presId="urn:microsoft.com/office/officeart/2005/8/layout/hierarchy1"/>
    <dgm:cxn modelId="{115F6FD6-541E-4C28-9590-A1FE6BD3111C}" type="presParOf" srcId="{54542416-5A3F-4D30-96ED-92A8B36C66E5}" destId="{486CD8C9-55AB-4E18-BEA7-0F3D03377186}" srcOrd="1" destOrd="0" presId="urn:microsoft.com/office/officeart/2005/8/layout/hierarchy1"/>
    <dgm:cxn modelId="{90CD3803-CA30-4E06-9247-EDD369037A0B}" type="presParOf" srcId="{486CD8C9-55AB-4E18-BEA7-0F3D03377186}" destId="{1D28DDEA-9424-46D2-BBB4-95FD5475426C}" srcOrd="0" destOrd="0" presId="urn:microsoft.com/office/officeart/2005/8/layout/hierarchy1"/>
    <dgm:cxn modelId="{6EA7CF6A-0318-42B4-926E-D9D6BDF9A785}" type="presParOf" srcId="{1D28DDEA-9424-46D2-BBB4-95FD5475426C}" destId="{80A26CBD-D02E-4453-9E3B-3B09139A6820}" srcOrd="0" destOrd="0" presId="urn:microsoft.com/office/officeart/2005/8/layout/hierarchy1"/>
    <dgm:cxn modelId="{FEA2E7EA-7490-4037-98DB-327CC8E1EE14}" type="presParOf" srcId="{1D28DDEA-9424-46D2-BBB4-95FD5475426C}" destId="{8B426832-8869-43B4-83DD-9C83AA2A3129}" srcOrd="1" destOrd="0" presId="urn:microsoft.com/office/officeart/2005/8/layout/hierarchy1"/>
    <dgm:cxn modelId="{1E5EFD82-3D89-4D36-A576-DEA63D479159}" type="presParOf" srcId="{486CD8C9-55AB-4E18-BEA7-0F3D03377186}" destId="{C8E3CB67-C37D-4150-8FD3-73A4A0FA8933}" srcOrd="1" destOrd="0" presId="urn:microsoft.com/office/officeart/2005/8/layout/hierarchy1"/>
    <dgm:cxn modelId="{4AAA0F89-88F7-442D-8058-FF494ED05FA6}" type="presParOf" srcId="{54542416-5A3F-4D30-96ED-92A8B36C66E5}" destId="{9D248660-9999-4C52-9C7E-997A860ED7C9}" srcOrd="2" destOrd="0" presId="urn:microsoft.com/office/officeart/2005/8/layout/hierarchy1"/>
    <dgm:cxn modelId="{29C9D955-CCCF-4958-B333-BFF2C32D2788}" type="presParOf" srcId="{9D248660-9999-4C52-9C7E-997A860ED7C9}" destId="{3BB8BC6E-A214-4392-9946-10864261FD95}" srcOrd="0" destOrd="0" presId="urn:microsoft.com/office/officeart/2005/8/layout/hierarchy1"/>
    <dgm:cxn modelId="{2341293B-41D4-47DF-AB29-B48328F405A3}" type="presParOf" srcId="{3BB8BC6E-A214-4392-9946-10864261FD95}" destId="{532E69AC-1634-4A13-8B5B-D3E5DD65C742}" srcOrd="0" destOrd="0" presId="urn:microsoft.com/office/officeart/2005/8/layout/hierarchy1"/>
    <dgm:cxn modelId="{9D9ADCA6-5671-4DB6-8F2D-E776F2EA8042}" type="presParOf" srcId="{3BB8BC6E-A214-4392-9946-10864261FD95}" destId="{356364EB-76F1-4F2B-BB13-4B39B47467F4}" srcOrd="1" destOrd="0" presId="urn:microsoft.com/office/officeart/2005/8/layout/hierarchy1"/>
    <dgm:cxn modelId="{7B6FE3C5-19C3-4019-A7DB-4C398FC3F0E8}" type="presParOf" srcId="{9D248660-9999-4C52-9C7E-997A860ED7C9}" destId="{8ABC521A-6BE0-44D8-9588-FC585A1582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C03BF8-9DDC-4CB8-B8DD-8D3F7EBA827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8EF30A7-1219-483E-895B-5DBEEEB42F01}">
      <dgm:prSet/>
      <dgm:spPr/>
      <dgm:t>
        <a:bodyPr/>
        <a:lstStyle/>
        <a:p>
          <a:r>
            <a:rPr lang="en-US" dirty="0"/>
            <a:t>Anxious because life seems out of their control </a:t>
          </a:r>
        </a:p>
      </dgm:t>
    </dgm:pt>
    <dgm:pt modelId="{8C9A5A31-E424-4DD3-8A28-99B28F811D31}" type="parTrans" cxnId="{6896B699-EE8C-4FA6-88F7-8FBA01FF109C}">
      <dgm:prSet/>
      <dgm:spPr/>
      <dgm:t>
        <a:bodyPr/>
        <a:lstStyle/>
        <a:p>
          <a:endParaRPr lang="en-US"/>
        </a:p>
      </dgm:t>
    </dgm:pt>
    <dgm:pt modelId="{325C88B8-D603-4270-B68C-343A93CD9FF9}" type="sibTrans" cxnId="{6896B699-EE8C-4FA6-88F7-8FBA01FF109C}">
      <dgm:prSet/>
      <dgm:spPr/>
      <dgm:t>
        <a:bodyPr/>
        <a:lstStyle/>
        <a:p>
          <a:endParaRPr lang="en-US"/>
        </a:p>
      </dgm:t>
    </dgm:pt>
    <dgm:pt modelId="{F8778855-31B8-491E-A4C2-E4AC5F946434}">
      <dgm:prSet/>
      <dgm:spPr/>
      <dgm:t>
        <a:bodyPr/>
        <a:lstStyle/>
        <a:p>
          <a:r>
            <a:rPr lang="en-US" dirty="0"/>
            <a:t>Depressed because they feel stuck and hopeless</a:t>
          </a:r>
        </a:p>
      </dgm:t>
    </dgm:pt>
    <dgm:pt modelId="{FB9FF953-E97A-4F7E-A745-61C440FA222B}" type="parTrans" cxnId="{9ADD8203-BDC7-4710-B416-E62F6E610CC4}">
      <dgm:prSet/>
      <dgm:spPr/>
      <dgm:t>
        <a:bodyPr/>
        <a:lstStyle/>
        <a:p>
          <a:endParaRPr lang="en-US"/>
        </a:p>
      </dgm:t>
    </dgm:pt>
    <dgm:pt modelId="{A0FC9C76-D421-47CD-8096-AFDBD22E2783}" type="sibTrans" cxnId="{9ADD8203-BDC7-4710-B416-E62F6E610CC4}">
      <dgm:prSet/>
      <dgm:spPr/>
      <dgm:t>
        <a:bodyPr/>
        <a:lstStyle/>
        <a:p>
          <a:endParaRPr lang="en-US"/>
        </a:p>
      </dgm:t>
    </dgm:pt>
    <dgm:pt modelId="{20B10D3F-52E7-4B73-B1D3-02BBF353D4AB}">
      <dgm:prSet/>
      <dgm:spPr/>
      <dgm:t>
        <a:bodyPr/>
        <a:lstStyle/>
        <a:p>
          <a:r>
            <a:rPr lang="en-US" dirty="0"/>
            <a:t>Confused because they ignore their own feelings</a:t>
          </a:r>
        </a:p>
      </dgm:t>
    </dgm:pt>
    <dgm:pt modelId="{E43B7E86-F66D-4DDE-8EE0-E91E74124A1B}" type="parTrans" cxnId="{4D4DC7A8-4DA7-432E-9752-1B737AF352A6}">
      <dgm:prSet/>
      <dgm:spPr/>
      <dgm:t>
        <a:bodyPr/>
        <a:lstStyle/>
        <a:p>
          <a:endParaRPr lang="en-US"/>
        </a:p>
      </dgm:t>
    </dgm:pt>
    <dgm:pt modelId="{7F729895-1DE1-4314-BF9A-D813DAA309F8}" type="sibTrans" cxnId="{4D4DC7A8-4DA7-432E-9752-1B737AF352A6}">
      <dgm:prSet/>
      <dgm:spPr/>
      <dgm:t>
        <a:bodyPr/>
        <a:lstStyle/>
        <a:p>
          <a:endParaRPr lang="en-US"/>
        </a:p>
      </dgm:t>
    </dgm:pt>
    <dgm:pt modelId="{DD2F1B3F-F922-459E-8F16-E65DF4ED3353}">
      <dgm:prSet/>
      <dgm:spPr/>
      <dgm:t>
        <a:bodyPr/>
        <a:lstStyle/>
        <a:p>
          <a:r>
            <a:rPr lang="en-US" dirty="0"/>
            <a:t>Real issues are never addressed</a:t>
          </a:r>
        </a:p>
      </dgm:t>
    </dgm:pt>
    <dgm:pt modelId="{465CC4EB-A624-4AEC-83EC-1DD6401BD9B3}" type="parTrans" cxnId="{D270E65E-5FD1-432A-92CC-919F8CA134B2}">
      <dgm:prSet/>
      <dgm:spPr/>
      <dgm:t>
        <a:bodyPr/>
        <a:lstStyle/>
        <a:p>
          <a:endParaRPr lang="en-US"/>
        </a:p>
      </dgm:t>
    </dgm:pt>
    <dgm:pt modelId="{1C15399A-795B-4880-B56B-6E87B70BD4F0}" type="sibTrans" cxnId="{D270E65E-5FD1-432A-92CC-919F8CA134B2}">
      <dgm:prSet/>
      <dgm:spPr/>
      <dgm:t>
        <a:bodyPr/>
        <a:lstStyle/>
        <a:p>
          <a:endParaRPr lang="en-US"/>
        </a:p>
      </dgm:t>
    </dgm:pt>
    <dgm:pt modelId="{63D355ED-396B-45D1-A85D-1E35BE61DE8F}">
      <dgm:prSet/>
      <dgm:spPr/>
      <dgm:t>
        <a:bodyPr/>
        <a:lstStyle/>
        <a:p>
          <a:r>
            <a:rPr lang="en-US" dirty="0"/>
            <a:t>Unable to grow and mature</a:t>
          </a:r>
        </a:p>
      </dgm:t>
    </dgm:pt>
    <dgm:pt modelId="{0FA25C07-7AE6-4ED7-8D12-13ED3025D2D3}" type="parTrans" cxnId="{35DC4464-2A0B-4DF4-8522-5707C203E8A4}">
      <dgm:prSet/>
      <dgm:spPr/>
      <dgm:t>
        <a:bodyPr/>
        <a:lstStyle/>
        <a:p>
          <a:endParaRPr lang="en-US"/>
        </a:p>
      </dgm:t>
    </dgm:pt>
    <dgm:pt modelId="{65DF15E1-B9AA-4EFD-A8F1-3D42B6BA6DA1}" type="sibTrans" cxnId="{35DC4464-2A0B-4DF4-8522-5707C203E8A4}">
      <dgm:prSet/>
      <dgm:spPr/>
      <dgm:t>
        <a:bodyPr/>
        <a:lstStyle/>
        <a:p>
          <a:endParaRPr lang="en-US"/>
        </a:p>
      </dgm:t>
    </dgm:pt>
    <dgm:pt modelId="{08FDDFDA-791D-417C-9AE3-5207EE5BF36D}">
      <dgm:prSet/>
      <dgm:spPr/>
      <dgm:t>
        <a:bodyPr/>
        <a:lstStyle/>
        <a:p>
          <a:r>
            <a:rPr lang="en-US" dirty="0"/>
            <a:t>They get walked on</a:t>
          </a:r>
        </a:p>
      </dgm:t>
    </dgm:pt>
    <dgm:pt modelId="{B6446F26-98BE-4DEB-B864-90BECAD55B57}" type="parTrans" cxnId="{1EFFA3BB-6AAC-4B89-96BF-7527A0373AA7}">
      <dgm:prSet/>
      <dgm:spPr/>
      <dgm:t>
        <a:bodyPr/>
        <a:lstStyle/>
        <a:p>
          <a:endParaRPr lang="en-US"/>
        </a:p>
      </dgm:t>
    </dgm:pt>
    <dgm:pt modelId="{8A84E0A7-6DD1-41A8-92B1-61B18DBEE621}" type="sibTrans" cxnId="{1EFFA3BB-6AAC-4B89-96BF-7527A0373AA7}">
      <dgm:prSet/>
      <dgm:spPr/>
      <dgm:t>
        <a:bodyPr/>
        <a:lstStyle/>
        <a:p>
          <a:endParaRPr lang="en-US"/>
        </a:p>
      </dgm:t>
    </dgm:pt>
    <dgm:pt modelId="{3BF598E3-523E-436F-9C3A-3815D2722514}" type="pres">
      <dgm:prSet presAssocID="{66C03BF8-9DDC-4CB8-B8DD-8D3F7EBA827A}" presName="diagram" presStyleCnt="0">
        <dgm:presLayoutVars>
          <dgm:dir/>
          <dgm:resizeHandles val="exact"/>
        </dgm:presLayoutVars>
      </dgm:prSet>
      <dgm:spPr/>
    </dgm:pt>
    <dgm:pt modelId="{C258FA34-3807-4B0D-A05A-D0ABA55B4BBB}" type="pres">
      <dgm:prSet presAssocID="{D8EF30A7-1219-483E-895B-5DBEEEB42F01}" presName="node" presStyleLbl="node1" presStyleIdx="0" presStyleCnt="6">
        <dgm:presLayoutVars>
          <dgm:bulletEnabled val="1"/>
        </dgm:presLayoutVars>
      </dgm:prSet>
      <dgm:spPr/>
    </dgm:pt>
    <dgm:pt modelId="{79704963-BC08-4D20-8B93-EE63392C53AB}" type="pres">
      <dgm:prSet presAssocID="{325C88B8-D603-4270-B68C-343A93CD9FF9}" presName="sibTrans" presStyleCnt="0"/>
      <dgm:spPr/>
    </dgm:pt>
    <dgm:pt modelId="{0F638E96-701F-4E03-AFDD-FE16CA911F13}" type="pres">
      <dgm:prSet presAssocID="{F8778855-31B8-491E-A4C2-E4AC5F946434}" presName="node" presStyleLbl="node1" presStyleIdx="1" presStyleCnt="6">
        <dgm:presLayoutVars>
          <dgm:bulletEnabled val="1"/>
        </dgm:presLayoutVars>
      </dgm:prSet>
      <dgm:spPr/>
    </dgm:pt>
    <dgm:pt modelId="{25A451D1-446F-42D6-81F4-7FCAF1086DC4}" type="pres">
      <dgm:prSet presAssocID="{A0FC9C76-D421-47CD-8096-AFDBD22E2783}" presName="sibTrans" presStyleCnt="0"/>
      <dgm:spPr/>
    </dgm:pt>
    <dgm:pt modelId="{9824F316-3E60-46F3-BCE1-AE344D29F378}" type="pres">
      <dgm:prSet presAssocID="{20B10D3F-52E7-4B73-B1D3-02BBF353D4AB}" presName="node" presStyleLbl="node1" presStyleIdx="2" presStyleCnt="6">
        <dgm:presLayoutVars>
          <dgm:bulletEnabled val="1"/>
        </dgm:presLayoutVars>
      </dgm:prSet>
      <dgm:spPr/>
    </dgm:pt>
    <dgm:pt modelId="{31F9C691-E7C5-4BFE-832A-1B2E979B07D3}" type="pres">
      <dgm:prSet presAssocID="{7F729895-1DE1-4314-BF9A-D813DAA309F8}" presName="sibTrans" presStyleCnt="0"/>
      <dgm:spPr/>
    </dgm:pt>
    <dgm:pt modelId="{9150AC82-00F9-4243-811C-C6FFDB872431}" type="pres">
      <dgm:prSet presAssocID="{DD2F1B3F-F922-459E-8F16-E65DF4ED3353}" presName="node" presStyleLbl="node1" presStyleIdx="3" presStyleCnt="6">
        <dgm:presLayoutVars>
          <dgm:bulletEnabled val="1"/>
        </dgm:presLayoutVars>
      </dgm:prSet>
      <dgm:spPr/>
    </dgm:pt>
    <dgm:pt modelId="{9D08A806-20D6-47CA-88CD-A18B559C957D}" type="pres">
      <dgm:prSet presAssocID="{1C15399A-795B-4880-B56B-6E87B70BD4F0}" presName="sibTrans" presStyleCnt="0"/>
      <dgm:spPr/>
    </dgm:pt>
    <dgm:pt modelId="{9B78356D-82B3-441F-BBFA-30E4BC295502}" type="pres">
      <dgm:prSet presAssocID="{63D355ED-396B-45D1-A85D-1E35BE61DE8F}" presName="node" presStyleLbl="node1" presStyleIdx="4" presStyleCnt="6">
        <dgm:presLayoutVars>
          <dgm:bulletEnabled val="1"/>
        </dgm:presLayoutVars>
      </dgm:prSet>
      <dgm:spPr/>
    </dgm:pt>
    <dgm:pt modelId="{CC55CD8E-C7BB-4DA9-B4B5-85F9DD0DD60F}" type="pres">
      <dgm:prSet presAssocID="{65DF15E1-B9AA-4EFD-A8F1-3D42B6BA6DA1}" presName="sibTrans" presStyleCnt="0"/>
      <dgm:spPr/>
    </dgm:pt>
    <dgm:pt modelId="{0DC0C6A4-743D-45EA-9BB9-C95CE7ED49E7}" type="pres">
      <dgm:prSet presAssocID="{08FDDFDA-791D-417C-9AE3-5207EE5BF36D}" presName="node" presStyleLbl="node1" presStyleIdx="5" presStyleCnt="6">
        <dgm:presLayoutVars>
          <dgm:bulletEnabled val="1"/>
        </dgm:presLayoutVars>
      </dgm:prSet>
      <dgm:spPr/>
    </dgm:pt>
  </dgm:ptLst>
  <dgm:cxnLst>
    <dgm:cxn modelId="{9ADD8203-BDC7-4710-B416-E62F6E610CC4}" srcId="{66C03BF8-9DDC-4CB8-B8DD-8D3F7EBA827A}" destId="{F8778855-31B8-491E-A4C2-E4AC5F946434}" srcOrd="1" destOrd="0" parTransId="{FB9FF953-E97A-4F7E-A745-61C440FA222B}" sibTransId="{A0FC9C76-D421-47CD-8096-AFDBD22E2783}"/>
    <dgm:cxn modelId="{69AF1514-6E21-40A5-BB91-910275E2354B}" type="presOf" srcId="{08FDDFDA-791D-417C-9AE3-5207EE5BF36D}" destId="{0DC0C6A4-743D-45EA-9BB9-C95CE7ED49E7}" srcOrd="0" destOrd="0" presId="urn:microsoft.com/office/officeart/2005/8/layout/default"/>
    <dgm:cxn modelId="{D270E65E-5FD1-432A-92CC-919F8CA134B2}" srcId="{66C03BF8-9DDC-4CB8-B8DD-8D3F7EBA827A}" destId="{DD2F1B3F-F922-459E-8F16-E65DF4ED3353}" srcOrd="3" destOrd="0" parTransId="{465CC4EB-A624-4AEC-83EC-1DD6401BD9B3}" sibTransId="{1C15399A-795B-4880-B56B-6E87B70BD4F0}"/>
    <dgm:cxn modelId="{35DC4464-2A0B-4DF4-8522-5707C203E8A4}" srcId="{66C03BF8-9DDC-4CB8-B8DD-8D3F7EBA827A}" destId="{63D355ED-396B-45D1-A85D-1E35BE61DE8F}" srcOrd="4" destOrd="0" parTransId="{0FA25C07-7AE6-4ED7-8D12-13ED3025D2D3}" sibTransId="{65DF15E1-B9AA-4EFD-A8F1-3D42B6BA6DA1}"/>
    <dgm:cxn modelId="{4DCD5265-92CE-4B23-ABD6-5BA923FB9510}" type="presOf" srcId="{63D355ED-396B-45D1-A85D-1E35BE61DE8F}" destId="{9B78356D-82B3-441F-BBFA-30E4BC295502}" srcOrd="0" destOrd="0" presId="urn:microsoft.com/office/officeart/2005/8/layout/default"/>
    <dgm:cxn modelId="{BAEE7B93-6601-4CC9-BAAD-A1467DF82610}" type="presOf" srcId="{20B10D3F-52E7-4B73-B1D3-02BBF353D4AB}" destId="{9824F316-3E60-46F3-BCE1-AE344D29F378}" srcOrd="0" destOrd="0" presId="urn:microsoft.com/office/officeart/2005/8/layout/default"/>
    <dgm:cxn modelId="{85CD0696-B8C9-475B-946C-356EC274FCD9}" type="presOf" srcId="{66C03BF8-9DDC-4CB8-B8DD-8D3F7EBA827A}" destId="{3BF598E3-523E-436F-9C3A-3815D2722514}" srcOrd="0" destOrd="0" presId="urn:microsoft.com/office/officeart/2005/8/layout/default"/>
    <dgm:cxn modelId="{6896B699-EE8C-4FA6-88F7-8FBA01FF109C}" srcId="{66C03BF8-9DDC-4CB8-B8DD-8D3F7EBA827A}" destId="{D8EF30A7-1219-483E-895B-5DBEEEB42F01}" srcOrd="0" destOrd="0" parTransId="{8C9A5A31-E424-4DD3-8A28-99B28F811D31}" sibTransId="{325C88B8-D603-4270-B68C-343A93CD9FF9}"/>
    <dgm:cxn modelId="{51003C9D-3039-43D1-A4EA-98554DBD0D92}" type="presOf" srcId="{DD2F1B3F-F922-459E-8F16-E65DF4ED3353}" destId="{9150AC82-00F9-4243-811C-C6FFDB872431}" srcOrd="0" destOrd="0" presId="urn:microsoft.com/office/officeart/2005/8/layout/default"/>
    <dgm:cxn modelId="{4D4DC7A8-4DA7-432E-9752-1B737AF352A6}" srcId="{66C03BF8-9DDC-4CB8-B8DD-8D3F7EBA827A}" destId="{20B10D3F-52E7-4B73-B1D3-02BBF353D4AB}" srcOrd="2" destOrd="0" parTransId="{E43B7E86-F66D-4DDE-8EE0-E91E74124A1B}" sibTransId="{7F729895-1DE1-4314-BF9A-D813DAA309F8}"/>
    <dgm:cxn modelId="{1EFFA3BB-6AAC-4B89-96BF-7527A0373AA7}" srcId="{66C03BF8-9DDC-4CB8-B8DD-8D3F7EBA827A}" destId="{08FDDFDA-791D-417C-9AE3-5207EE5BF36D}" srcOrd="5" destOrd="0" parTransId="{B6446F26-98BE-4DEB-B864-90BECAD55B57}" sibTransId="{8A84E0A7-6DD1-41A8-92B1-61B18DBEE621}"/>
    <dgm:cxn modelId="{A9D6A6CD-A5CC-4D07-AAC7-02FC0EF09C33}" type="presOf" srcId="{D8EF30A7-1219-483E-895B-5DBEEEB42F01}" destId="{C258FA34-3807-4B0D-A05A-D0ABA55B4BBB}" srcOrd="0" destOrd="0" presId="urn:microsoft.com/office/officeart/2005/8/layout/default"/>
    <dgm:cxn modelId="{635910F2-D916-4097-AB2B-9FFC6B1B73EC}" type="presOf" srcId="{F8778855-31B8-491E-A4C2-E4AC5F946434}" destId="{0F638E96-701F-4E03-AFDD-FE16CA911F13}" srcOrd="0" destOrd="0" presId="urn:microsoft.com/office/officeart/2005/8/layout/default"/>
    <dgm:cxn modelId="{B1CC9BD0-272C-4B80-BEB3-707EDF90F009}" type="presParOf" srcId="{3BF598E3-523E-436F-9C3A-3815D2722514}" destId="{C258FA34-3807-4B0D-A05A-D0ABA55B4BBB}" srcOrd="0" destOrd="0" presId="urn:microsoft.com/office/officeart/2005/8/layout/default"/>
    <dgm:cxn modelId="{93BAFD89-723B-49BA-A586-872AA46F23F2}" type="presParOf" srcId="{3BF598E3-523E-436F-9C3A-3815D2722514}" destId="{79704963-BC08-4D20-8B93-EE63392C53AB}" srcOrd="1" destOrd="0" presId="urn:microsoft.com/office/officeart/2005/8/layout/default"/>
    <dgm:cxn modelId="{79A5F639-56A3-4813-AB1A-3F7E2A9B19EA}" type="presParOf" srcId="{3BF598E3-523E-436F-9C3A-3815D2722514}" destId="{0F638E96-701F-4E03-AFDD-FE16CA911F13}" srcOrd="2" destOrd="0" presId="urn:microsoft.com/office/officeart/2005/8/layout/default"/>
    <dgm:cxn modelId="{A85CD343-1CB5-4938-9610-61BC901539D9}" type="presParOf" srcId="{3BF598E3-523E-436F-9C3A-3815D2722514}" destId="{25A451D1-446F-42D6-81F4-7FCAF1086DC4}" srcOrd="3" destOrd="0" presId="urn:microsoft.com/office/officeart/2005/8/layout/default"/>
    <dgm:cxn modelId="{7FE168AF-B794-4C24-886D-714C0A37C2BF}" type="presParOf" srcId="{3BF598E3-523E-436F-9C3A-3815D2722514}" destId="{9824F316-3E60-46F3-BCE1-AE344D29F378}" srcOrd="4" destOrd="0" presId="urn:microsoft.com/office/officeart/2005/8/layout/default"/>
    <dgm:cxn modelId="{FC635A54-6B2B-4C98-BF6B-C5F7FC88185B}" type="presParOf" srcId="{3BF598E3-523E-436F-9C3A-3815D2722514}" destId="{31F9C691-E7C5-4BFE-832A-1B2E979B07D3}" srcOrd="5" destOrd="0" presId="urn:microsoft.com/office/officeart/2005/8/layout/default"/>
    <dgm:cxn modelId="{B3CD01EA-C0B4-4CFA-BDE9-4AD59E0073A6}" type="presParOf" srcId="{3BF598E3-523E-436F-9C3A-3815D2722514}" destId="{9150AC82-00F9-4243-811C-C6FFDB872431}" srcOrd="6" destOrd="0" presId="urn:microsoft.com/office/officeart/2005/8/layout/default"/>
    <dgm:cxn modelId="{848D322D-70DE-47A0-8D76-8DD244D096F1}" type="presParOf" srcId="{3BF598E3-523E-436F-9C3A-3815D2722514}" destId="{9D08A806-20D6-47CA-88CD-A18B559C957D}" srcOrd="7" destOrd="0" presId="urn:microsoft.com/office/officeart/2005/8/layout/default"/>
    <dgm:cxn modelId="{DE3F94F2-7BBE-4CDC-A461-A61C3DA62477}" type="presParOf" srcId="{3BF598E3-523E-436F-9C3A-3815D2722514}" destId="{9B78356D-82B3-441F-BBFA-30E4BC295502}" srcOrd="8" destOrd="0" presId="urn:microsoft.com/office/officeart/2005/8/layout/default"/>
    <dgm:cxn modelId="{CEB8F00B-8F26-4363-A7BF-A1A27EA97051}" type="presParOf" srcId="{3BF598E3-523E-436F-9C3A-3815D2722514}" destId="{CC55CD8E-C7BB-4DA9-B4B5-85F9DD0DD60F}" srcOrd="9" destOrd="0" presId="urn:microsoft.com/office/officeart/2005/8/layout/default"/>
    <dgm:cxn modelId="{D321D02B-202F-4CA2-BD77-E274DADF59D4}" type="presParOf" srcId="{3BF598E3-523E-436F-9C3A-3815D2722514}" destId="{0DC0C6A4-743D-45EA-9BB9-C95CE7ED49E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BCA279-9970-4BBC-9727-5A98BBF002A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6965447-17B1-46C9-B1B6-EC52C4759624}">
      <dgm:prSet/>
      <dgm:spPr/>
      <dgm:t>
        <a:bodyPr/>
        <a:lstStyle/>
        <a:p>
          <a:r>
            <a:rPr lang="en-US" b="0" baseline="0" dirty="0"/>
            <a:t>Apologetic</a:t>
          </a:r>
          <a:endParaRPr lang="en-US" dirty="0"/>
        </a:p>
      </dgm:t>
    </dgm:pt>
    <dgm:pt modelId="{A39B92CF-600A-46CE-BD57-57E6A4D99B55}" type="parTrans" cxnId="{A81CA44D-1B04-45D6-AC68-D52F6139F9F8}">
      <dgm:prSet/>
      <dgm:spPr/>
      <dgm:t>
        <a:bodyPr/>
        <a:lstStyle/>
        <a:p>
          <a:endParaRPr lang="en-US"/>
        </a:p>
      </dgm:t>
    </dgm:pt>
    <dgm:pt modelId="{3A58E1A6-8F24-42A6-99BB-66D911218D53}" type="sibTrans" cxnId="{A81CA44D-1B04-45D6-AC68-D52F6139F9F8}">
      <dgm:prSet/>
      <dgm:spPr/>
      <dgm:t>
        <a:bodyPr/>
        <a:lstStyle/>
        <a:p>
          <a:endParaRPr lang="en-US"/>
        </a:p>
      </dgm:t>
    </dgm:pt>
    <dgm:pt modelId="{DDFEEC29-ECF9-4126-84FB-8B280CFD61B0}">
      <dgm:prSet/>
      <dgm:spPr/>
      <dgm:t>
        <a:bodyPr/>
        <a:lstStyle/>
        <a:p>
          <a:r>
            <a:rPr lang="en-US" b="0" baseline="0" dirty="0"/>
            <a:t>Avoid confrontation</a:t>
          </a:r>
          <a:endParaRPr lang="en-US" dirty="0"/>
        </a:p>
      </dgm:t>
    </dgm:pt>
    <dgm:pt modelId="{D636AD18-0AA6-44BC-9025-B5BA4935F9C2}" type="parTrans" cxnId="{F02E6CA5-28EA-4093-91DE-4E9FF5079695}">
      <dgm:prSet/>
      <dgm:spPr/>
      <dgm:t>
        <a:bodyPr/>
        <a:lstStyle/>
        <a:p>
          <a:endParaRPr lang="en-US"/>
        </a:p>
      </dgm:t>
    </dgm:pt>
    <dgm:pt modelId="{80CA5FFB-3F99-4321-AF6D-C9D6A25507F8}" type="sibTrans" cxnId="{F02E6CA5-28EA-4093-91DE-4E9FF5079695}">
      <dgm:prSet/>
      <dgm:spPr/>
      <dgm:t>
        <a:bodyPr/>
        <a:lstStyle/>
        <a:p>
          <a:endParaRPr lang="en-US"/>
        </a:p>
      </dgm:t>
    </dgm:pt>
    <dgm:pt modelId="{42A82ACD-4F51-4E05-9505-0942A9271628}">
      <dgm:prSet/>
      <dgm:spPr/>
      <dgm:t>
        <a:bodyPr/>
        <a:lstStyle/>
        <a:p>
          <a:r>
            <a:rPr lang="en-US" b="0" baseline="0" dirty="0"/>
            <a:t>Yield to someone else’s preferences</a:t>
          </a:r>
          <a:endParaRPr lang="en-US" dirty="0"/>
        </a:p>
      </dgm:t>
    </dgm:pt>
    <dgm:pt modelId="{22EB0F8A-16A1-48C1-AF16-F7A2DF6F3555}" type="parTrans" cxnId="{FD8F5550-0814-4020-9BEF-1276567F0BB9}">
      <dgm:prSet/>
      <dgm:spPr/>
      <dgm:t>
        <a:bodyPr/>
        <a:lstStyle/>
        <a:p>
          <a:endParaRPr lang="en-US"/>
        </a:p>
      </dgm:t>
    </dgm:pt>
    <dgm:pt modelId="{93CB3A9D-A10E-4AA1-B033-B21FE4350577}" type="sibTrans" cxnId="{FD8F5550-0814-4020-9BEF-1276567F0BB9}">
      <dgm:prSet/>
      <dgm:spPr/>
      <dgm:t>
        <a:bodyPr/>
        <a:lstStyle/>
        <a:p>
          <a:endParaRPr lang="en-US"/>
        </a:p>
      </dgm:t>
    </dgm:pt>
    <dgm:pt modelId="{FC8F4824-C4FC-468A-AFFC-DCF52F3A44BE}">
      <dgm:prSet/>
      <dgm:spPr/>
      <dgm:t>
        <a:bodyPr/>
        <a:lstStyle/>
        <a:p>
          <a:r>
            <a:rPr lang="en-US" b="0" baseline="0" dirty="0"/>
            <a:t>Opting out</a:t>
          </a:r>
          <a:endParaRPr lang="en-US" dirty="0"/>
        </a:p>
      </dgm:t>
    </dgm:pt>
    <dgm:pt modelId="{85F41C30-B020-42F3-98BF-FD558A5F2C52}" type="parTrans" cxnId="{ABA00099-B644-44FF-9140-1C1AB8D79B2E}">
      <dgm:prSet/>
      <dgm:spPr/>
      <dgm:t>
        <a:bodyPr/>
        <a:lstStyle/>
        <a:p>
          <a:endParaRPr lang="en-US"/>
        </a:p>
      </dgm:t>
    </dgm:pt>
    <dgm:pt modelId="{1AE90D32-3BA5-445D-A542-CDB14BA4C788}" type="sibTrans" cxnId="{ABA00099-B644-44FF-9140-1C1AB8D79B2E}">
      <dgm:prSet/>
      <dgm:spPr/>
      <dgm:t>
        <a:bodyPr/>
        <a:lstStyle/>
        <a:p>
          <a:endParaRPr lang="en-US"/>
        </a:p>
      </dgm:t>
    </dgm:pt>
    <dgm:pt modelId="{211A210E-1B12-4434-B934-34DCB027C012}">
      <dgm:prSet/>
      <dgm:spPr/>
      <dgm:t>
        <a:bodyPr/>
        <a:lstStyle/>
        <a:p>
          <a:r>
            <a:rPr lang="en-US" b="0" baseline="0" dirty="0"/>
            <a:t>Blame others</a:t>
          </a:r>
          <a:endParaRPr lang="en-US" dirty="0"/>
        </a:p>
      </dgm:t>
    </dgm:pt>
    <dgm:pt modelId="{BC5C3DCF-F822-417E-BBC7-1052B5DFF026}" type="parTrans" cxnId="{EEA80571-DB13-4535-BB0C-76DF7CFC342A}">
      <dgm:prSet/>
      <dgm:spPr/>
      <dgm:t>
        <a:bodyPr/>
        <a:lstStyle/>
        <a:p>
          <a:endParaRPr lang="en-US"/>
        </a:p>
      </dgm:t>
    </dgm:pt>
    <dgm:pt modelId="{44D94CF2-27AD-4945-8840-765303CC853D}" type="sibTrans" cxnId="{EEA80571-DB13-4535-BB0C-76DF7CFC342A}">
      <dgm:prSet/>
      <dgm:spPr/>
      <dgm:t>
        <a:bodyPr/>
        <a:lstStyle/>
        <a:p>
          <a:endParaRPr lang="en-US"/>
        </a:p>
      </dgm:t>
    </dgm:pt>
    <dgm:pt modelId="{6A49826F-BF55-4381-9FD8-ECD11D89EE93}">
      <dgm:prSet/>
      <dgm:spPr/>
      <dgm:t>
        <a:bodyPr/>
        <a:lstStyle/>
        <a:p>
          <a:r>
            <a:rPr lang="en-US" b="0" baseline="0" dirty="0"/>
            <a:t>Feel like a victim</a:t>
          </a:r>
          <a:endParaRPr lang="en-US" dirty="0"/>
        </a:p>
      </dgm:t>
    </dgm:pt>
    <dgm:pt modelId="{F5AB3DF1-98BD-4400-9889-A4E0218C43B4}" type="parTrans" cxnId="{C1D3792D-283A-4352-BC2A-B9EC18711FC3}">
      <dgm:prSet/>
      <dgm:spPr/>
      <dgm:t>
        <a:bodyPr/>
        <a:lstStyle/>
        <a:p>
          <a:endParaRPr lang="en-US"/>
        </a:p>
      </dgm:t>
    </dgm:pt>
    <dgm:pt modelId="{C709C8E2-8341-46BA-AA6E-20CF4A3C91CF}" type="sibTrans" cxnId="{C1D3792D-283A-4352-BC2A-B9EC18711FC3}">
      <dgm:prSet/>
      <dgm:spPr/>
      <dgm:t>
        <a:bodyPr/>
        <a:lstStyle/>
        <a:p>
          <a:endParaRPr lang="en-US"/>
        </a:p>
      </dgm:t>
    </dgm:pt>
    <dgm:pt modelId="{45687580-8B80-41E5-85CD-3550141FC409}">
      <dgm:prSet/>
      <dgm:spPr/>
      <dgm:t>
        <a:bodyPr/>
        <a:lstStyle/>
        <a:p>
          <a:r>
            <a:rPr lang="en-US" b="0" baseline="0" dirty="0"/>
            <a:t>Refuse compliments</a:t>
          </a:r>
          <a:endParaRPr lang="en-US" dirty="0"/>
        </a:p>
      </dgm:t>
    </dgm:pt>
    <dgm:pt modelId="{1D931D1D-3084-4F63-8E42-BA0CB6D198E0}" type="parTrans" cxnId="{96352EF6-97BE-44BC-9FB7-33149B88BD6B}">
      <dgm:prSet/>
      <dgm:spPr/>
      <dgm:t>
        <a:bodyPr/>
        <a:lstStyle/>
        <a:p>
          <a:endParaRPr lang="en-US"/>
        </a:p>
      </dgm:t>
    </dgm:pt>
    <dgm:pt modelId="{F68AEA65-68D4-4DC6-AA74-23BB165F1CDB}" type="sibTrans" cxnId="{96352EF6-97BE-44BC-9FB7-33149B88BD6B}">
      <dgm:prSet/>
      <dgm:spPr/>
      <dgm:t>
        <a:bodyPr/>
        <a:lstStyle/>
        <a:p>
          <a:endParaRPr lang="en-US"/>
        </a:p>
      </dgm:t>
    </dgm:pt>
    <dgm:pt modelId="{A830D705-1057-465C-B9A1-72A0905F3C6D}">
      <dgm:prSet/>
      <dgm:spPr/>
      <dgm:t>
        <a:bodyPr/>
        <a:lstStyle/>
        <a:p>
          <a:r>
            <a:rPr lang="en-US" b="0" baseline="0" dirty="0"/>
            <a:t>Inexpressive (of feelings and desires)</a:t>
          </a:r>
          <a:endParaRPr lang="en-US" dirty="0"/>
        </a:p>
      </dgm:t>
    </dgm:pt>
    <dgm:pt modelId="{D3DF0E27-A25E-4F89-AE06-2E4D122F1F2F}" type="parTrans" cxnId="{81DC6145-2A20-4783-8D05-50EC65639CCA}">
      <dgm:prSet/>
      <dgm:spPr/>
      <dgm:t>
        <a:bodyPr/>
        <a:lstStyle/>
        <a:p>
          <a:endParaRPr lang="en-US"/>
        </a:p>
      </dgm:t>
    </dgm:pt>
    <dgm:pt modelId="{98735D02-8695-42AC-BFFD-8CCC341FD639}" type="sibTrans" cxnId="{81DC6145-2A20-4783-8D05-50EC65639CCA}">
      <dgm:prSet/>
      <dgm:spPr/>
      <dgm:t>
        <a:bodyPr/>
        <a:lstStyle/>
        <a:p>
          <a:endParaRPr lang="en-US"/>
        </a:p>
      </dgm:t>
    </dgm:pt>
    <dgm:pt modelId="{A29373DE-67A9-482D-B8AA-ED21FAC71974}" type="pres">
      <dgm:prSet presAssocID="{72BCA279-9970-4BBC-9727-5A98BBF002AB}" presName="diagram" presStyleCnt="0">
        <dgm:presLayoutVars>
          <dgm:dir/>
          <dgm:resizeHandles val="exact"/>
        </dgm:presLayoutVars>
      </dgm:prSet>
      <dgm:spPr/>
    </dgm:pt>
    <dgm:pt modelId="{552F6475-189B-4E6D-A3AE-4D44807759BD}" type="pres">
      <dgm:prSet presAssocID="{06965447-17B1-46C9-B1B6-EC52C4759624}" presName="node" presStyleLbl="node1" presStyleIdx="0" presStyleCnt="8">
        <dgm:presLayoutVars>
          <dgm:bulletEnabled val="1"/>
        </dgm:presLayoutVars>
      </dgm:prSet>
      <dgm:spPr/>
    </dgm:pt>
    <dgm:pt modelId="{3E5910AA-6F8A-4716-BE29-0832CB049089}" type="pres">
      <dgm:prSet presAssocID="{3A58E1A6-8F24-42A6-99BB-66D911218D53}" presName="sibTrans" presStyleCnt="0"/>
      <dgm:spPr/>
    </dgm:pt>
    <dgm:pt modelId="{F11B8830-F18E-471A-9612-C15FA483EDCA}" type="pres">
      <dgm:prSet presAssocID="{DDFEEC29-ECF9-4126-84FB-8B280CFD61B0}" presName="node" presStyleLbl="node1" presStyleIdx="1" presStyleCnt="8">
        <dgm:presLayoutVars>
          <dgm:bulletEnabled val="1"/>
        </dgm:presLayoutVars>
      </dgm:prSet>
      <dgm:spPr/>
    </dgm:pt>
    <dgm:pt modelId="{8403BE96-F2D4-4160-B6C6-E453B261641A}" type="pres">
      <dgm:prSet presAssocID="{80CA5FFB-3F99-4321-AF6D-C9D6A25507F8}" presName="sibTrans" presStyleCnt="0"/>
      <dgm:spPr/>
    </dgm:pt>
    <dgm:pt modelId="{26238494-6565-4473-9557-1708736058E7}" type="pres">
      <dgm:prSet presAssocID="{42A82ACD-4F51-4E05-9505-0942A9271628}" presName="node" presStyleLbl="node1" presStyleIdx="2" presStyleCnt="8">
        <dgm:presLayoutVars>
          <dgm:bulletEnabled val="1"/>
        </dgm:presLayoutVars>
      </dgm:prSet>
      <dgm:spPr/>
    </dgm:pt>
    <dgm:pt modelId="{131878D5-D847-4B63-B07C-2EB8CF21EB7C}" type="pres">
      <dgm:prSet presAssocID="{93CB3A9D-A10E-4AA1-B033-B21FE4350577}" presName="sibTrans" presStyleCnt="0"/>
      <dgm:spPr/>
    </dgm:pt>
    <dgm:pt modelId="{1ED02E57-2809-48EB-AF69-5338A5C1F1E7}" type="pres">
      <dgm:prSet presAssocID="{FC8F4824-C4FC-468A-AFFC-DCF52F3A44BE}" presName="node" presStyleLbl="node1" presStyleIdx="3" presStyleCnt="8">
        <dgm:presLayoutVars>
          <dgm:bulletEnabled val="1"/>
        </dgm:presLayoutVars>
      </dgm:prSet>
      <dgm:spPr/>
    </dgm:pt>
    <dgm:pt modelId="{89845B01-055C-4DC9-A9DA-22F0C0F65169}" type="pres">
      <dgm:prSet presAssocID="{1AE90D32-3BA5-445D-A542-CDB14BA4C788}" presName="sibTrans" presStyleCnt="0"/>
      <dgm:spPr/>
    </dgm:pt>
    <dgm:pt modelId="{F2448A0B-72A4-4E35-AE4A-33AA07120BB2}" type="pres">
      <dgm:prSet presAssocID="{211A210E-1B12-4434-B934-34DCB027C012}" presName="node" presStyleLbl="node1" presStyleIdx="4" presStyleCnt="8">
        <dgm:presLayoutVars>
          <dgm:bulletEnabled val="1"/>
        </dgm:presLayoutVars>
      </dgm:prSet>
      <dgm:spPr/>
    </dgm:pt>
    <dgm:pt modelId="{17F9B045-C30F-44CB-A9F3-9F2220E109EE}" type="pres">
      <dgm:prSet presAssocID="{44D94CF2-27AD-4945-8840-765303CC853D}" presName="sibTrans" presStyleCnt="0"/>
      <dgm:spPr/>
    </dgm:pt>
    <dgm:pt modelId="{3AEC6753-2C96-4031-BD64-0C1249533620}" type="pres">
      <dgm:prSet presAssocID="{6A49826F-BF55-4381-9FD8-ECD11D89EE93}" presName="node" presStyleLbl="node1" presStyleIdx="5" presStyleCnt="8">
        <dgm:presLayoutVars>
          <dgm:bulletEnabled val="1"/>
        </dgm:presLayoutVars>
      </dgm:prSet>
      <dgm:spPr/>
    </dgm:pt>
    <dgm:pt modelId="{59C4B51F-FDA3-4AE9-82D0-A9C5F95F951C}" type="pres">
      <dgm:prSet presAssocID="{C709C8E2-8341-46BA-AA6E-20CF4A3C91CF}" presName="sibTrans" presStyleCnt="0"/>
      <dgm:spPr/>
    </dgm:pt>
    <dgm:pt modelId="{BEDD4D7F-B0B1-443B-A312-8CF6E68A9757}" type="pres">
      <dgm:prSet presAssocID="{45687580-8B80-41E5-85CD-3550141FC409}" presName="node" presStyleLbl="node1" presStyleIdx="6" presStyleCnt="8">
        <dgm:presLayoutVars>
          <dgm:bulletEnabled val="1"/>
        </dgm:presLayoutVars>
      </dgm:prSet>
      <dgm:spPr/>
    </dgm:pt>
    <dgm:pt modelId="{97B5694E-3736-4E55-A613-4A3A5C04EE38}" type="pres">
      <dgm:prSet presAssocID="{F68AEA65-68D4-4DC6-AA74-23BB165F1CDB}" presName="sibTrans" presStyleCnt="0"/>
      <dgm:spPr/>
    </dgm:pt>
    <dgm:pt modelId="{3E26B600-3D1E-4EB6-B00D-13889B9B3391}" type="pres">
      <dgm:prSet presAssocID="{A830D705-1057-465C-B9A1-72A0905F3C6D}" presName="node" presStyleLbl="node1" presStyleIdx="7" presStyleCnt="8">
        <dgm:presLayoutVars>
          <dgm:bulletEnabled val="1"/>
        </dgm:presLayoutVars>
      </dgm:prSet>
      <dgm:spPr/>
    </dgm:pt>
  </dgm:ptLst>
  <dgm:cxnLst>
    <dgm:cxn modelId="{0E757C1E-F97F-4944-ABB1-9AF83C8AEA48}" type="presOf" srcId="{A830D705-1057-465C-B9A1-72A0905F3C6D}" destId="{3E26B600-3D1E-4EB6-B00D-13889B9B3391}" srcOrd="0" destOrd="0" presId="urn:microsoft.com/office/officeart/2005/8/layout/default"/>
    <dgm:cxn modelId="{C1D3792D-283A-4352-BC2A-B9EC18711FC3}" srcId="{72BCA279-9970-4BBC-9727-5A98BBF002AB}" destId="{6A49826F-BF55-4381-9FD8-ECD11D89EE93}" srcOrd="5" destOrd="0" parTransId="{F5AB3DF1-98BD-4400-9889-A4E0218C43B4}" sibTransId="{C709C8E2-8341-46BA-AA6E-20CF4A3C91CF}"/>
    <dgm:cxn modelId="{5DBC4A2E-A189-41F8-AAB3-E154767BFD40}" type="presOf" srcId="{42A82ACD-4F51-4E05-9505-0942A9271628}" destId="{26238494-6565-4473-9557-1708736058E7}" srcOrd="0" destOrd="0" presId="urn:microsoft.com/office/officeart/2005/8/layout/default"/>
    <dgm:cxn modelId="{3541AD38-1AB5-49D7-8275-432F91F30E5C}" type="presOf" srcId="{DDFEEC29-ECF9-4126-84FB-8B280CFD61B0}" destId="{F11B8830-F18E-471A-9612-C15FA483EDCA}" srcOrd="0" destOrd="0" presId="urn:microsoft.com/office/officeart/2005/8/layout/default"/>
    <dgm:cxn modelId="{81DC6145-2A20-4783-8D05-50EC65639CCA}" srcId="{72BCA279-9970-4BBC-9727-5A98BBF002AB}" destId="{A830D705-1057-465C-B9A1-72A0905F3C6D}" srcOrd="7" destOrd="0" parTransId="{D3DF0E27-A25E-4F89-AE06-2E4D122F1F2F}" sibTransId="{98735D02-8695-42AC-BFFD-8CCC341FD639}"/>
    <dgm:cxn modelId="{A81CA44D-1B04-45D6-AC68-D52F6139F9F8}" srcId="{72BCA279-9970-4BBC-9727-5A98BBF002AB}" destId="{06965447-17B1-46C9-B1B6-EC52C4759624}" srcOrd="0" destOrd="0" parTransId="{A39B92CF-600A-46CE-BD57-57E6A4D99B55}" sibTransId="{3A58E1A6-8F24-42A6-99BB-66D911218D53}"/>
    <dgm:cxn modelId="{FD8F5550-0814-4020-9BEF-1276567F0BB9}" srcId="{72BCA279-9970-4BBC-9727-5A98BBF002AB}" destId="{42A82ACD-4F51-4E05-9505-0942A9271628}" srcOrd="2" destOrd="0" parTransId="{22EB0F8A-16A1-48C1-AF16-F7A2DF6F3555}" sibTransId="{93CB3A9D-A10E-4AA1-B033-B21FE4350577}"/>
    <dgm:cxn modelId="{EEA80571-DB13-4535-BB0C-76DF7CFC342A}" srcId="{72BCA279-9970-4BBC-9727-5A98BBF002AB}" destId="{211A210E-1B12-4434-B934-34DCB027C012}" srcOrd="4" destOrd="0" parTransId="{BC5C3DCF-F822-417E-BBC7-1052B5DFF026}" sibTransId="{44D94CF2-27AD-4945-8840-765303CC853D}"/>
    <dgm:cxn modelId="{F6CC3C52-DC18-4A00-916E-A5766A4735F1}" type="presOf" srcId="{211A210E-1B12-4434-B934-34DCB027C012}" destId="{F2448A0B-72A4-4E35-AE4A-33AA07120BB2}" srcOrd="0" destOrd="0" presId="urn:microsoft.com/office/officeart/2005/8/layout/default"/>
    <dgm:cxn modelId="{DC8E8A52-87C3-4045-9219-C57AAA200DFD}" type="presOf" srcId="{72BCA279-9970-4BBC-9727-5A98BBF002AB}" destId="{A29373DE-67A9-482D-B8AA-ED21FAC71974}" srcOrd="0" destOrd="0" presId="urn:microsoft.com/office/officeart/2005/8/layout/default"/>
    <dgm:cxn modelId="{ABA00099-B644-44FF-9140-1C1AB8D79B2E}" srcId="{72BCA279-9970-4BBC-9727-5A98BBF002AB}" destId="{FC8F4824-C4FC-468A-AFFC-DCF52F3A44BE}" srcOrd="3" destOrd="0" parTransId="{85F41C30-B020-42F3-98BF-FD558A5F2C52}" sibTransId="{1AE90D32-3BA5-445D-A542-CDB14BA4C788}"/>
    <dgm:cxn modelId="{F02E6CA5-28EA-4093-91DE-4E9FF5079695}" srcId="{72BCA279-9970-4BBC-9727-5A98BBF002AB}" destId="{DDFEEC29-ECF9-4126-84FB-8B280CFD61B0}" srcOrd="1" destOrd="0" parTransId="{D636AD18-0AA6-44BC-9025-B5BA4935F9C2}" sibTransId="{80CA5FFB-3F99-4321-AF6D-C9D6A25507F8}"/>
    <dgm:cxn modelId="{02E921CA-5845-492A-A78F-D4837E678ACB}" type="presOf" srcId="{FC8F4824-C4FC-468A-AFFC-DCF52F3A44BE}" destId="{1ED02E57-2809-48EB-AF69-5338A5C1F1E7}" srcOrd="0" destOrd="0" presId="urn:microsoft.com/office/officeart/2005/8/layout/default"/>
    <dgm:cxn modelId="{59B053CE-45B8-4D7C-8088-D612E1C9CD72}" type="presOf" srcId="{6A49826F-BF55-4381-9FD8-ECD11D89EE93}" destId="{3AEC6753-2C96-4031-BD64-0C1249533620}" srcOrd="0" destOrd="0" presId="urn:microsoft.com/office/officeart/2005/8/layout/default"/>
    <dgm:cxn modelId="{C4F585EF-18D1-44E1-8101-97D0F3D36323}" type="presOf" srcId="{06965447-17B1-46C9-B1B6-EC52C4759624}" destId="{552F6475-189B-4E6D-A3AE-4D44807759BD}" srcOrd="0" destOrd="0" presId="urn:microsoft.com/office/officeart/2005/8/layout/default"/>
    <dgm:cxn modelId="{60B81BF4-14E8-404A-AD41-E4B5E7663D9B}" type="presOf" srcId="{45687580-8B80-41E5-85CD-3550141FC409}" destId="{BEDD4D7F-B0B1-443B-A312-8CF6E68A9757}" srcOrd="0" destOrd="0" presId="urn:microsoft.com/office/officeart/2005/8/layout/default"/>
    <dgm:cxn modelId="{96352EF6-97BE-44BC-9FB7-33149B88BD6B}" srcId="{72BCA279-9970-4BBC-9727-5A98BBF002AB}" destId="{45687580-8B80-41E5-85CD-3550141FC409}" srcOrd="6" destOrd="0" parTransId="{1D931D1D-3084-4F63-8E42-BA0CB6D198E0}" sibTransId="{F68AEA65-68D4-4DC6-AA74-23BB165F1CDB}"/>
    <dgm:cxn modelId="{2CCC645D-DF1F-406A-BE1B-7A70BE41C67B}" type="presParOf" srcId="{A29373DE-67A9-482D-B8AA-ED21FAC71974}" destId="{552F6475-189B-4E6D-A3AE-4D44807759BD}" srcOrd="0" destOrd="0" presId="urn:microsoft.com/office/officeart/2005/8/layout/default"/>
    <dgm:cxn modelId="{FFBD7DCF-930B-4D9A-A6CD-D3CD4F41C52C}" type="presParOf" srcId="{A29373DE-67A9-482D-B8AA-ED21FAC71974}" destId="{3E5910AA-6F8A-4716-BE29-0832CB049089}" srcOrd="1" destOrd="0" presId="urn:microsoft.com/office/officeart/2005/8/layout/default"/>
    <dgm:cxn modelId="{1356803D-D52D-4352-A4F9-1D32B168C4B4}" type="presParOf" srcId="{A29373DE-67A9-482D-B8AA-ED21FAC71974}" destId="{F11B8830-F18E-471A-9612-C15FA483EDCA}" srcOrd="2" destOrd="0" presId="urn:microsoft.com/office/officeart/2005/8/layout/default"/>
    <dgm:cxn modelId="{0BF06125-3003-4C39-92BE-34E10436777B}" type="presParOf" srcId="{A29373DE-67A9-482D-B8AA-ED21FAC71974}" destId="{8403BE96-F2D4-4160-B6C6-E453B261641A}" srcOrd="3" destOrd="0" presId="urn:microsoft.com/office/officeart/2005/8/layout/default"/>
    <dgm:cxn modelId="{6C15383E-8BCB-484C-A85B-18273104C673}" type="presParOf" srcId="{A29373DE-67A9-482D-B8AA-ED21FAC71974}" destId="{26238494-6565-4473-9557-1708736058E7}" srcOrd="4" destOrd="0" presId="urn:microsoft.com/office/officeart/2005/8/layout/default"/>
    <dgm:cxn modelId="{33897B34-835C-4842-9F33-60A4A49BC1B1}" type="presParOf" srcId="{A29373DE-67A9-482D-B8AA-ED21FAC71974}" destId="{131878D5-D847-4B63-B07C-2EB8CF21EB7C}" srcOrd="5" destOrd="0" presId="urn:microsoft.com/office/officeart/2005/8/layout/default"/>
    <dgm:cxn modelId="{FC9AE104-4F2D-45CD-BA50-802285DE6756}" type="presParOf" srcId="{A29373DE-67A9-482D-B8AA-ED21FAC71974}" destId="{1ED02E57-2809-48EB-AF69-5338A5C1F1E7}" srcOrd="6" destOrd="0" presId="urn:microsoft.com/office/officeart/2005/8/layout/default"/>
    <dgm:cxn modelId="{38D5B903-C551-4519-A750-6147931E2FB8}" type="presParOf" srcId="{A29373DE-67A9-482D-B8AA-ED21FAC71974}" destId="{89845B01-055C-4DC9-A9DA-22F0C0F65169}" srcOrd="7" destOrd="0" presId="urn:microsoft.com/office/officeart/2005/8/layout/default"/>
    <dgm:cxn modelId="{C7098300-AC19-4A27-AE8B-E9984029BAD5}" type="presParOf" srcId="{A29373DE-67A9-482D-B8AA-ED21FAC71974}" destId="{F2448A0B-72A4-4E35-AE4A-33AA07120BB2}" srcOrd="8" destOrd="0" presId="urn:microsoft.com/office/officeart/2005/8/layout/default"/>
    <dgm:cxn modelId="{4611FB2F-DBDE-4BC0-A66D-C6F146EDBDBA}" type="presParOf" srcId="{A29373DE-67A9-482D-B8AA-ED21FAC71974}" destId="{17F9B045-C30F-44CB-A9F3-9F2220E109EE}" srcOrd="9" destOrd="0" presId="urn:microsoft.com/office/officeart/2005/8/layout/default"/>
    <dgm:cxn modelId="{86E96BE2-10FC-4F9F-8248-47D184D0DFF0}" type="presParOf" srcId="{A29373DE-67A9-482D-B8AA-ED21FAC71974}" destId="{3AEC6753-2C96-4031-BD64-0C1249533620}" srcOrd="10" destOrd="0" presId="urn:microsoft.com/office/officeart/2005/8/layout/default"/>
    <dgm:cxn modelId="{F5DDBA19-6A4D-4FFC-9DDD-153C5EF61A59}" type="presParOf" srcId="{A29373DE-67A9-482D-B8AA-ED21FAC71974}" destId="{59C4B51F-FDA3-4AE9-82D0-A9C5F95F951C}" srcOrd="11" destOrd="0" presId="urn:microsoft.com/office/officeart/2005/8/layout/default"/>
    <dgm:cxn modelId="{3273D35D-D3BC-493D-89A3-DB8DE17886DD}" type="presParOf" srcId="{A29373DE-67A9-482D-B8AA-ED21FAC71974}" destId="{BEDD4D7F-B0B1-443B-A312-8CF6E68A9757}" srcOrd="12" destOrd="0" presId="urn:microsoft.com/office/officeart/2005/8/layout/default"/>
    <dgm:cxn modelId="{6733A87C-FCF8-463E-A749-BF1D18251D1E}" type="presParOf" srcId="{A29373DE-67A9-482D-B8AA-ED21FAC71974}" destId="{97B5694E-3736-4E55-A613-4A3A5C04EE38}" srcOrd="13" destOrd="0" presId="urn:microsoft.com/office/officeart/2005/8/layout/default"/>
    <dgm:cxn modelId="{7B1BBD1C-D588-40FD-B468-627EF0130E48}" type="presParOf" srcId="{A29373DE-67A9-482D-B8AA-ED21FAC71974}" destId="{3E26B600-3D1E-4EB6-B00D-13889B9B339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8C8450-056C-438A-A538-4A45A447864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58D408C-833A-4E26-BCFF-FBE148042815}">
      <dgm:prSet/>
      <dgm:spPr/>
      <dgm:t>
        <a:bodyPr/>
        <a:lstStyle/>
        <a:p>
          <a:r>
            <a:rPr lang="en-US" b="1" baseline="0" dirty="0"/>
            <a:t>Voice:</a:t>
          </a:r>
          <a:r>
            <a:rPr lang="en-US" b="0" baseline="0" dirty="0"/>
            <a:t> Volume is soft</a:t>
          </a:r>
          <a:endParaRPr lang="en-US" dirty="0"/>
        </a:p>
      </dgm:t>
    </dgm:pt>
    <dgm:pt modelId="{03E82CC2-4841-4353-86FF-278AE779E2A3}" type="parTrans" cxnId="{2B507F07-7963-47D3-81E4-06FCB74DA8EA}">
      <dgm:prSet/>
      <dgm:spPr/>
      <dgm:t>
        <a:bodyPr/>
        <a:lstStyle/>
        <a:p>
          <a:endParaRPr lang="en-US"/>
        </a:p>
      </dgm:t>
    </dgm:pt>
    <dgm:pt modelId="{A2DF3CEB-6EFC-4EC3-A23A-D66781D7352B}" type="sibTrans" cxnId="{2B507F07-7963-47D3-81E4-06FCB74DA8EA}">
      <dgm:prSet/>
      <dgm:spPr/>
      <dgm:t>
        <a:bodyPr/>
        <a:lstStyle/>
        <a:p>
          <a:endParaRPr lang="en-US"/>
        </a:p>
      </dgm:t>
    </dgm:pt>
    <dgm:pt modelId="{E7488940-EFDD-40DE-ADFF-A7D364A6896A}">
      <dgm:prSet/>
      <dgm:spPr/>
      <dgm:t>
        <a:bodyPr/>
        <a:lstStyle/>
        <a:p>
          <a:r>
            <a:rPr lang="en-US" b="1" baseline="0" dirty="0"/>
            <a:t>Posture:</a:t>
          </a:r>
          <a:r>
            <a:rPr lang="en-US" b="0" baseline="0" dirty="0"/>
            <a:t> look down, try to make themselves small</a:t>
          </a:r>
          <a:endParaRPr lang="en-US" dirty="0"/>
        </a:p>
      </dgm:t>
    </dgm:pt>
    <dgm:pt modelId="{4F6456E8-5E83-4C1F-8258-405504258E8B}" type="parTrans" cxnId="{AB2B5DC1-DB1D-4BFA-8849-5F4E9F8F7BB8}">
      <dgm:prSet/>
      <dgm:spPr/>
      <dgm:t>
        <a:bodyPr/>
        <a:lstStyle/>
        <a:p>
          <a:endParaRPr lang="en-US"/>
        </a:p>
      </dgm:t>
    </dgm:pt>
    <dgm:pt modelId="{729BC02A-C827-475B-A00D-F6762B54A54E}" type="sibTrans" cxnId="{AB2B5DC1-DB1D-4BFA-8849-5F4E9F8F7BB8}">
      <dgm:prSet/>
      <dgm:spPr/>
      <dgm:t>
        <a:bodyPr/>
        <a:lstStyle/>
        <a:p>
          <a:endParaRPr lang="en-US"/>
        </a:p>
      </dgm:t>
    </dgm:pt>
    <dgm:pt modelId="{1F8E0EEA-D098-464B-BCC8-E86C5CBC5F10}">
      <dgm:prSet/>
      <dgm:spPr/>
      <dgm:t>
        <a:bodyPr/>
        <a:lstStyle/>
        <a:p>
          <a:r>
            <a:rPr lang="en-US" b="1" baseline="0" dirty="0"/>
            <a:t>Gestures:</a:t>
          </a:r>
          <a:r>
            <a:rPr lang="en-US" b="0" baseline="0" dirty="0"/>
            <a:t> Twist and fidget</a:t>
          </a:r>
          <a:endParaRPr lang="en-US" dirty="0"/>
        </a:p>
      </dgm:t>
    </dgm:pt>
    <dgm:pt modelId="{BCE42790-7590-4B74-BFFB-A510701BC811}" type="parTrans" cxnId="{16B6110B-5777-414E-9525-06081D3467F9}">
      <dgm:prSet/>
      <dgm:spPr/>
      <dgm:t>
        <a:bodyPr/>
        <a:lstStyle/>
        <a:p>
          <a:endParaRPr lang="en-US"/>
        </a:p>
      </dgm:t>
    </dgm:pt>
    <dgm:pt modelId="{B17DB43F-4C76-41CF-80EC-C4CB23257A93}" type="sibTrans" cxnId="{16B6110B-5777-414E-9525-06081D3467F9}">
      <dgm:prSet/>
      <dgm:spPr/>
      <dgm:t>
        <a:bodyPr/>
        <a:lstStyle/>
        <a:p>
          <a:endParaRPr lang="en-US"/>
        </a:p>
      </dgm:t>
    </dgm:pt>
    <dgm:pt modelId="{C3FAC903-B1B0-4494-B83B-66372DD19A5D}">
      <dgm:prSet/>
      <dgm:spPr/>
      <dgm:t>
        <a:bodyPr/>
        <a:lstStyle/>
        <a:p>
          <a:r>
            <a:rPr lang="en-US" b="1" baseline="0" dirty="0"/>
            <a:t>Facial Expression: </a:t>
          </a:r>
          <a:r>
            <a:rPr lang="en-US" b="0" baseline="0" dirty="0"/>
            <a:t>No eye contact</a:t>
          </a:r>
          <a:endParaRPr lang="en-US" dirty="0"/>
        </a:p>
      </dgm:t>
    </dgm:pt>
    <dgm:pt modelId="{A05ABFEE-8F9E-44F0-BD99-400E7AAA2461}" type="parTrans" cxnId="{3B3533EC-D223-4575-870E-26350F454273}">
      <dgm:prSet/>
      <dgm:spPr/>
      <dgm:t>
        <a:bodyPr/>
        <a:lstStyle/>
        <a:p>
          <a:endParaRPr lang="en-US"/>
        </a:p>
      </dgm:t>
    </dgm:pt>
    <dgm:pt modelId="{AB4CDB8F-4AFC-4F44-BA40-C1617184269D}" type="sibTrans" cxnId="{3B3533EC-D223-4575-870E-26350F454273}">
      <dgm:prSet/>
      <dgm:spPr/>
      <dgm:t>
        <a:bodyPr/>
        <a:lstStyle/>
        <a:p>
          <a:endParaRPr lang="en-US"/>
        </a:p>
      </dgm:t>
    </dgm:pt>
    <dgm:pt modelId="{BCFDAA74-1C0D-4353-ADE7-3E649AF35668}">
      <dgm:prSet/>
      <dgm:spPr/>
      <dgm:t>
        <a:bodyPr/>
        <a:lstStyle/>
        <a:p>
          <a:r>
            <a:rPr lang="en-US" b="1" baseline="0" dirty="0"/>
            <a:t>Spatial Position: </a:t>
          </a:r>
          <a:r>
            <a:rPr lang="en-US" b="0" baseline="0" dirty="0"/>
            <a:t>make themselves smaller/lower than others</a:t>
          </a:r>
          <a:endParaRPr lang="en-US" dirty="0"/>
        </a:p>
      </dgm:t>
    </dgm:pt>
    <dgm:pt modelId="{3289D109-2885-4318-9EB2-2AC4783B36BC}" type="parTrans" cxnId="{F4D8B7D2-22BA-435A-866C-F30F8EE0E42F}">
      <dgm:prSet/>
      <dgm:spPr/>
      <dgm:t>
        <a:bodyPr/>
        <a:lstStyle/>
        <a:p>
          <a:endParaRPr lang="en-US"/>
        </a:p>
      </dgm:t>
    </dgm:pt>
    <dgm:pt modelId="{AAA92345-FDC8-4494-80FD-E9FB51069AC2}" type="sibTrans" cxnId="{F4D8B7D2-22BA-435A-866C-F30F8EE0E42F}">
      <dgm:prSet/>
      <dgm:spPr/>
      <dgm:t>
        <a:bodyPr/>
        <a:lstStyle/>
        <a:p>
          <a:endParaRPr lang="en-US"/>
        </a:p>
      </dgm:t>
    </dgm:pt>
    <dgm:pt modelId="{47D82615-7240-4448-BB22-B789AF013EA9}">
      <dgm:prSet/>
      <dgm:spPr/>
      <dgm:t>
        <a:bodyPr/>
        <a:lstStyle/>
        <a:p>
          <a:r>
            <a:rPr lang="en-US" b="1" baseline="0" dirty="0"/>
            <a:t>Martyr-like attitude: </a:t>
          </a:r>
          <a:r>
            <a:rPr lang="en-US" b="0" baseline="0" dirty="0"/>
            <a:t>(victim mentality) </a:t>
          </a:r>
          <a:endParaRPr lang="en-US" dirty="0"/>
        </a:p>
      </dgm:t>
    </dgm:pt>
    <dgm:pt modelId="{5C9F8001-8F40-48AC-B628-1AA67DFBBE37}" type="parTrans" cxnId="{B90A9478-FCA4-4893-B7EF-F4AD2B3E95AA}">
      <dgm:prSet/>
      <dgm:spPr/>
      <dgm:t>
        <a:bodyPr/>
        <a:lstStyle/>
        <a:p>
          <a:endParaRPr lang="en-US"/>
        </a:p>
      </dgm:t>
    </dgm:pt>
    <dgm:pt modelId="{5710AB19-552C-4BE1-BA17-0EA11459A43C}" type="sibTrans" cxnId="{B90A9478-FCA4-4893-B7EF-F4AD2B3E95AA}">
      <dgm:prSet/>
      <dgm:spPr/>
      <dgm:t>
        <a:bodyPr/>
        <a:lstStyle/>
        <a:p>
          <a:endParaRPr lang="en-US"/>
        </a:p>
      </dgm:t>
    </dgm:pt>
    <dgm:pt modelId="{999898BD-568E-479F-96EB-74F5B3AB2877}" type="pres">
      <dgm:prSet presAssocID="{B38C8450-056C-438A-A538-4A45A4478648}" presName="linear" presStyleCnt="0">
        <dgm:presLayoutVars>
          <dgm:animLvl val="lvl"/>
          <dgm:resizeHandles val="exact"/>
        </dgm:presLayoutVars>
      </dgm:prSet>
      <dgm:spPr/>
    </dgm:pt>
    <dgm:pt modelId="{1E7FBBD9-9A67-4563-84CF-A59372D3D61C}" type="pres">
      <dgm:prSet presAssocID="{F58D408C-833A-4E26-BCFF-FBE148042815}" presName="parentText" presStyleLbl="node1" presStyleIdx="0" presStyleCnt="6">
        <dgm:presLayoutVars>
          <dgm:chMax val="0"/>
          <dgm:bulletEnabled val="1"/>
        </dgm:presLayoutVars>
      </dgm:prSet>
      <dgm:spPr/>
    </dgm:pt>
    <dgm:pt modelId="{FD1E49CD-47DC-40BD-B3DC-05101E45CC92}" type="pres">
      <dgm:prSet presAssocID="{A2DF3CEB-6EFC-4EC3-A23A-D66781D7352B}" presName="spacer" presStyleCnt="0"/>
      <dgm:spPr/>
    </dgm:pt>
    <dgm:pt modelId="{2EBC6E67-9F2C-428D-875D-FD22A053FC1A}" type="pres">
      <dgm:prSet presAssocID="{E7488940-EFDD-40DE-ADFF-A7D364A6896A}" presName="parentText" presStyleLbl="node1" presStyleIdx="1" presStyleCnt="6">
        <dgm:presLayoutVars>
          <dgm:chMax val="0"/>
          <dgm:bulletEnabled val="1"/>
        </dgm:presLayoutVars>
      </dgm:prSet>
      <dgm:spPr/>
    </dgm:pt>
    <dgm:pt modelId="{A4CAC539-685C-4933-920D-38450B5848E4}" type="pres">
      <dgm:prSet presAssocID="{729BC02A-C827-475B-A00D-F6762B54A54E}" presName="spacer" presStyleCnt="0"/>
      <dgm:spPr/>
    </dgm:pt>
    <dgm:pt modelId="{69894F05-DA47-4C8A-9AA9-3DF891425697}" type="pres">
      <dgm:prSet presAssocID="{1F8E0EEA-D098-464B-BCC8-E86C5CBC5F10}" presName="parentText" presStyleLbl="node1" presStyleIdx="2" presStyleCnt="6">
        <dgm:presLayoutVars>
          <dgm:chMax val="0"/>
          <dgm:bulletEnabled val="1"/>
        </dgm:presLayoutVars>
      </dgm:prSet>
      <dgm:spPr/>
    </dgm:pt>
    <dgm:pt modelId="{A242A0F2-431C-43CA-A0F3-427E7447C0CB}" type="pres">
      <dgm:prSet presAssocID="{B17DB43F-4C76-41CF-80EC-C4CB23257A93}" presName="spacer" presStyleCnt="0"/>
      <dgm:spPr/>
    </dgm:pt>
    <dgm:pt modelId="{2DAD9810-26F8-4FC8-B201-A70F373A00CF}" type="pres">
      <dgm:prSet presAssocID="{C3FAC903-B1B0-4494-B83B-66372DD19A5D}" presName="parentText" presStyleLbl="node1" presStyleIdx="3" presStyleCnt="6">
        <dgm:presLayoutVars>
          <dgm:chMax val="0"/>
          <dgm:bulletEnabled val="1"/>
        </dgm:presLayoutVars>
      </dgm:prSet>
      <dgm:spPr/>
    </dgm:pt>
    <dgm:pt modelId="{9D901D09-1CCA-44D9-9CE9-BA0748F23DF0}" type="pres">
      <dgm:prSet presAssocID="{AB4CDB8F-4AFC-4F44-BA40-C1617184269D}" presName="spacer" presStyleCnt="0"/>
      <dgm:spPr/>
    </dgm:pt>
    <dgm:pt modelId="{26D39A3C-E3B7-4F3C-9841-66BDAE583E04}" type="pres">
      <dgm:prSet presAssocID="{BCFDAA74-1C0D-4353-ADE7-3E649AF35668}" presName="parentText" presStyleLbl="node1" presStyleIdx="4" presStyleCnt="6">
        <dgm:presLayoutVars>
          <dgm:chMax val="0"/>
          <dgm:bulletEnabled val="1"/>
        </dgm:presLayoutVars>
      </dgm:prSet>
      <dgm:spPr/>
    </dgm:pt>
    <dgm:pt modelId="{B2E05A3E-0FC7-49B5-852D-94EFD96CB21B}" type="pres">
      <dgm:prSet presAssocID="{AAA92345-FDC8-4494-80FD-E9FB51069AC2}" presName="spacer" presStyleCnt="0"/>
      <dgm:spPr/>
    </dgm:pt>
    <dgm:pt modelId="{6A031091-4692-4D57-9F3D-04312A2ABF33}" type="pres">
      <dgm:prSet presAssocID="{47D82615-7240-4448-BB22-B789AF013EA9}" presName="parentText" presStyleLbl="node1" presStyleIdx="5" presStyleCnt="6">
        <dgm:presLayoutVars>
          <dgm:chMax val="0"/>
          <dgm:bulletEnabled val="1"/>
        </dgm:presLayoutVars>
      </dgm:prSet>
      <dgm:spPr/>
    </dgm:pt>
  </dgm:ptLst>
  <dgm:cxnLst>
    <dgm:cxn modelId="{2B507F07-7963-47D3-81E4-06FCB74DA8EA}" srcId="{B38C8450-056C-438A-A538-4A45A4478648}" destId="{F58D408C-833A-4E26-BCFF-FBE148042815}" srcOrd="0" destOrd="0" parTransId="{03E82CC2-4841-4353-86FF-278AE779E2A3}" sibTransId="{A2DF3CEB-6EFC-4EC3-A23A-D66781D7352B}"/>
    <dgm:cxn modelId="{16B6110B-5777-414E-9525-06081D3467F9}" srcId="{B38C8450-056C-438A-A538-4A45A4478648}" destId="{1F8E0EEA-D098-464B-BCC8-E86C5CBC5F10}" srcOrd="2" destOrd="0" parTransId="{BCE42790-7590-4B74-BFFB-A510701BC811}" sibTransId="{B17DB43F-4C76-41CF-80EC-C4CB23257A93}"/>
    <dgm:cxn modelId="{E96B650F-9F4F-4B2C-A253-501C19D55A3E}" type="presOf" srcId="{F58D408C-833A-4E26-BCFF-FBE148042815}" destId="{1E7FBBD9-9A67-4563-84CF-A59372D3D61C}" srcOrd="0" destOrd="0" presId="urn:microsoft.com/office/officeart/2005/8/layout/vList2"/>
    <dgm:cxn modelId="{FC320322-5421-4CDE-BECE-D0A4EBEEFB37}" type="presOf" srcId="{C3FAC903-B1B0-4494-B83B-66372DD19A5D}" destId="{2DAD9810-26F8-4FC8-B201-A70F373A00CF}" srcOrd="0" destOrd="0" presId="urn:microsoft.com/office/officeart/2005/8/layout/vList2"/>
    <dgm:cxn modelId="{5225FE27-8B88-474E-B2A2-FA86370A8238}" type="presOf" srcId="{E7488940-EFDD-40DE-ADFF-A7D364A6896A}" destId="{2EBC6E67-9F2C-428D-875D-FD22A053FC1A}" srcOrd="0" destOrd="0" presId="urn:microsoft.com/office/officeart/2005/8/layout/vList2"/>
    <dgm:cxn modelId="{2BDA4E3B-0B60-46F8-9E64-12A8694AB57A}" type="presOf" srcId="{47D82615-7240-4448-BB22-B789AF013EA9}" destId="{6A031091-4692-4D57-9F3D-04312A2ABF33}" srcOrd="0" destOrd="0" presId="urn:microsoft.com/office/officeart/2005/8/layout/vList2"/>
    <dgm:cxn modelId="{66BDB045-B234-4BF2-82C2-FBD96437B7AF}" type="presOf" srcId="{B38C8450-056C-438A-A538-4A45A4478648}" destId="{999898BD-568E-479F-96EB-74F5B3AB2877}" srcOrd="0" destOrd="0" presId="urn:microsoft.com/office/officeart/2005/8/layout/vList2"/>
    <dgm:cxn modelId="{FBECB174-3746-48C4-B2A0-CB7356C24DD1}" type="presOf" srcId="{1F8E0EEA-D098-464B-BCC8-E86C5CBC5F10}" destId="{69894F05-DA47-4C8A-9AA9-3DF891425697}" srcOrd="0" destOrd="0" presId="urn:microsoft.com/office/officeart/2005/8/layout/vList2"/>
    <dgm:cxn modelId="{B90A9478-FCA4-4893-B7EF-F4AD2B3E95AA}" srcId="{B38C8450-056C-438A-A538-4A45A4478648}" destId="{47D82615-7240-4448-BB22-B789AF013EA9}" srcOrd="5" destOrd="0" parTransId="{5C9F8001-8F40-48AC-B628-1AA67DFBBE37}" sibTransId="{5710AB19-552C-4BE1-BA17-0EA11459A43C}"/>
    <dgm:cxn modelId="{AB2B5DC1-DB1D-4BFA-8849-5F4E9F8F7BB8}" srcId="{B38C8450-056C-438A-A538-4A45A4478648}" destId="{E7488940-EFDD-40DE-ADFF-A7D364A6896A}" srcOrd="1" destOrd="0" parTransId="{4F6456E8-5E83-4C1F-8258-405504258E8B}" sibTransId="{729BC02A-C827-475B-A00D-F6762B54A54E}"/>
    <dgm:cxn modelId="{ABE4B2CF-02E0-4800-A485-A5FFA742A1B9}" type="presOf" srcId="{BCFDAA74-1C0D-4353-ADE7-3E649AF35668}" destId="{26D39A3C-E3B7-4F3C-9841-66BDAE583E04}" srcOrd="0" destOrd="0" presId="urn:microsoft.com/office/officeart/2005/8/layout/vList2"/>
    <dgm:cxn modelId="{F4D8B7D2-22BA-435A-866C-F30F8EE0E42F}" srcId="{B38C8450-056C-438A-A538-4A45A4478648}" destId="{BCFDAA74-1C0D-4353-ADE7-3E649AF35668}" srcOrd="4" destOrd="0" parTransId="{3289D109-2885-4318-9EB2-2AC4783B36BC}" sibTransId="{AAA92345-FDC8-4494-80FD-E9FB51069AC2}"/>
    <dgm:cxn modelId="{3B3533EC-D223-4575-870E-26350F454273}" srcId="{B38C8450-056C-438A-A538-4A45A4478648}" destId="{C3FAC903-B1B0-4494-B83B-66372DD19A5D}" srcOrd="3" destOrd="0" parTransId="{A05ABFEE-8F9E-44F0-BD99-400E7AAA2461}" sibTransId="{AB4CDB8F-4AFC-4F44-BA40-C1617184269D}"/>
    <dgm:cxn modelId="{01E70319-E82F-445E-A9FA-02A79D5E86F6}" type="presParOf" srcId="{999898BD-568E-479F-96EB-74F5B3AB2877}" destId="{1E7FBBD9-9A67-4563-84CF-A59372D3D61C}" srcOrd="0" destOrd="0" presId="urn:microsoft.com/office/officeart/2005/8/layout/vList2"/>
    <dgm:cxn modelId="{4BC3AEA4-D573-41FB-A5ED-1890DD5ACEBC}" type="presParOf" srcId="{999898BD-568E-479F-96EB-74F5B3AB2877}" destId="{FD1E49CD-47DC-40BD-B3DC-05101E45CC92}" srcOrd="1" destOrd="0" presId="urn:microsoft.com/office/officeart/2005/8/layout/vList2"/>
    <dgm:cxn modelId="{1BA2E621-E00A-4386-B3C0-B4C257671B95}" type="presParOf" srcId="{999898BD-568E-479F-96EB-74F5B3AB2877}" destId="{2EBC6E67-9F2C-428D-875D-FD22A053FC1A}" srcOrd="2" destOrd="0" presId="urn:microsoft.com/office/officeart/2005/8/layout/vList2"/>
    <dgm:cxn modelId="{B8A86D34-6401-4C96-80D4-7CDF0289D677}" type="presParOf" srcId="{999898BD-568E-479F-96EB-74F5B3AB2877}" destId="{A4CAC539-685C-4933-920D-38450B5848E4}" srcOrd="3" destOrd="0" presId="urn:microsoft.com/office/officeart/2005/8/layout/vList2"/>
    <dgm:cxn modelId="{1ACFCB1A-486F-4EF7-B811-2B8D416C1D18}" type="presParOf" srcId="{999898BD-568E-479F-96EB-74F5B3AB2877}" destId="{69894F05-DA47-4C8A-9AA9-3DF891425697}" srcOrd="4" destOrd="0" presId="urn:microsoft.com/office/officeart/2005/8/layout/vList2"/>
    <dgm:cxn modelId="{9BD48461-F223-4D31-BA03-ABE8560B549A}" type="presParOf" srcId="{999898BD-568E-479F-96EB-74F5B3AB2877}" destId="{A242A0F2-431C-43CA-A0F3-427E7447C0CB}" srcOrd="5" destOrd="0" presId="urn:microsoft.com/office/officeart/2005/8/layout/vList2"/>
    <dgm:cxn modelId="{56F3F759-955B-4BF7-A763-3073EB3FD450}" type="presParOf" srcId="{999898BD-568E-479F-96EB-74F5B3AB2877}" destId="{2DAD9810-26F8-4FC8-B201-A70F373A00CF}" srcOrd="6" destOrd="0" presId="urn:microsoft.com/office/officeart/2005/8/layout/vList2"/>
    <dgm:cxn modelId="{0846FE1E-D278-4BF2-B8F8-D60E5BEAF5F8}" type="presParOf" srcId="{999898BD-568E-479F-96EB-74F5B3AB2877}" destId="{9D901D09-1CCA-44D9-9CE9-BA0748F23DF0}" srcOrd="7" destOrd="0" presId="urn:microsoft.com/office/officeart/2005/8/layout/vList2"/>
    <dgm:cxn modelId="{8A203D70-D395-418A-B933-D405FEEFE9B7}" type="presParOf" srcId="{999898BD-568E-479F-96EB-74F5B3AB2877}" destId="{26D39A3C-E3B7-4F3C-9841-66BDAE583E04}" srcOrd="8" destOrd="0" presId="urn:microsoft.com/office/officeart/2005/8/layout/vList2"/>
    <dgm:cxn modelId="{D75F82A6-2464-4793-8CE1-5027BF2E3563}" type="presParOf" srcId="{999898BD-568E-479F-96EB-74F5B3AB2877}" destId="{B2E05A3E-0FC7-49B5-852D-94EFD96CB21B}" srcOrd="9" destOrd="0" presId="urn:microsoft.com/office/officeart/2005/8/layout/vList2"/>
    <dgm:cxn modelId="{D327405D-22B6-497D-B902-5C3ED007D580}" type="presParOf" srcId="{999898BD-568E-479F-96EB-74F5B3AB2877}" destId="{6A031091-4692-4D57-9F3D-04312A2ABF3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50F683-0E9E-4F02-92DA-3FBE6E2A366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77788A5-C9FF-4DEF-A5B0-8AE53A903187}">
      <dgm:prSet/>
      <dgm:spPr/>
      <dgm:t>
        <a:bodyPr/>
        <a:lstStyle/>
        <a:p>
          <a:r>
            <a:rPr lang="en-US" b="0" baseline="0" dirty="0"/>
            <a:t>“Oh, it’s nothing, really.”</a:t>
          </a:r>
          <a:endParaRPr lang="en-US" dirty="0"/>
        </a:p>
      </dgm:t>
    </dgm:pt>
    <dgm:pt modelId="{2548CC5A-F496-4028-94E6-F8045D3867F6}" type="parTrans" cxnId="{847385F9-8C42-4543-BDA0-F3B8FA01049E}">
      <dgm:prSet/>
      <dgm:spPr/>
      <dgm:t>
        <a:bodyPr/>
        <a:lstStyle/>
        <a:p>
          <a:endParaRPr lang="en-US"/>
        </a:p>
      </dgm:t>
    </dgm:pt>
    <dgm:pt modelId="{A48BDC4E-FCD8-4E6F-8904-2030E571E0FF}" type="sibTrans" cxnId="{847385F9-8C42-4543-BDA0-F3B8FA01049E}">
      <dgm:prSet/>
      <dgm:spPr/>
      <dgm:t>
        <a:bodyPr/>
        <a:lstStyle/>
        <a:p>
          <a:endParaRPr lang="en-US"/>
        </a:p>
      </dgm:t>
    </dgm:pt>
    <dgm:pt modelId="{F1E60F68-9218-4F19-9F40-5E0B3F7BB638}">
      <dgm:prSet/>
      <dgm:spPr/>
      <dgm:t>
        <a:bodyPr/>
        <a:lstStyle/>
        <a:p>
          <a:r>
            <a:rPr lang="en-US" b="0" baseline="0" dirty="0"/>
            <a:t>“That’s alright, I didn’t want it anymore.”</a:t>
          </a:r>
          <a:endParaRPr lang="en-US" dirty="0"/>
        </a:p>
      </dgm:t>
    </dgm:pt>
    <dgm:pt modelId="{37F8B42E-8D27-484C-BC78-E1B7FB8DF16E}" type="parTrans" cxnId="{DEED6B06-9DEB-42F6-9C3A-62ACC0EAF38F}">
      <dgm:prSet/>
      <dgm:spPr/>
      <dgm:t>
        <a:bodyPr/>
        <a:lstStyle/>
        <a:p>
          <a:endParaRPr lang="en-US"/>
        </a:p>
      </dgm:t>
    </dgm:pt>
    <dgm:pt modelId="{EED4C8F7-78F6-423D-B21A-5DAB6250E2C3}" type="sibTrans" cxnId="{DEED6B06-9DEB-42F6-9C3A-62ACC0EAF38F}">
      <dgm:prSet/>
      <dgm:spPr/>
      <dgm:t>
        <a:bodyPr/>
        <a:lstStyle/>
        <a:p>
          <a:endParaRPr lang="en-US"/>
        </a:p>
      </dgm:t>
    </dgm:pt>
    <dgm:pt modelId="{5D46F800-709E-4772-A255-CE7F19727820}">
      <dgm:prSet/>
      <dgm:spPr/>
      <dgm:t>
        <a:bodyPr/>
        <a:lstStyle/>
        <a:p>
          <a:r>
            <a:rPr lang="en-US" b="0" baseline="0" dirty="0"/>
            <a:t>“You choose. I don’t care.”</a:t>
          </a:r>
          <a:endParaRPr lang="en-US" dirty="0"/>
        </a:p>
      </dgm:t>
    </dgm:pt>
    <dgm:pt modelId="{CB9F22FD-08B7-4D01-BC21-3F2E01EE13E3}" type="parTrans" cxnId="{5C929B6C-8222-4B84-91C7-3E17CC1B948A}">
      <dgm:prSet/>
      <dgm:spPr/>
      <dgm:t>
        <a:bodyPr/>
        <a:lstStyle/>
        <a:p>
          <a:endParaRPr lang="en-US"/>
        </a:p>
      </dgm:t>
    </dgm:pt>
    <dgm:pt modelId="{92A14768-6591-478B-9128-9DDB9FBC833B}" type="sibTrans" cxnId="{5C929B6C-8222-4B84-91C7-3E17CC1B948A}">
      <dgm:prSet/>
      <dgm:spPr/>
      <dgm:t>
        <a:bodyPr/>
        <a:lstStyle/>
        <a:p>
          <a:endParaRPr lang="en-US"/>
        </a:p>
      </dgm:t>
    </dgm:pt>
    <dgm:pt modelId="{EDEB1AB0-CF5E-40CD-A4BB-8C2CF6B18BAF}">
      <dgm:prSet/>
      <dgm:spPr/>
      <dgm:t>
        <a:bodyPr/>
        <a:lstStyle/>
        <a:p>
          <a:r>
            <a:rPr lang="en-US" b="0" baseline="0" dirty="0"/>
            <a:t>“I get stepped on by everyone.“</a:t>
          </a:r>
          <a:endParaRPr lang="en-US" dirty="0"/>
        </a:p>
      </dgm:t>
    </dgm:pt>
    <dgm:pt modelId="{385C1934-C4AB-409E-AD8E-5CE749670491}" type="parTrans" cxnId="{521573B8-5567-4BDA-A33C-DEB8B94121EA}">
      <dgm:prSet/>
      <dgm:spPr/>
      <dgm:t>
        <a:bodyPr/>
        <a:lstStyle/>
        <a:p>
          <a:endParaRPr lang="en-US"/>
        </a:p>
      </dgm:t>
    </dgm:pt>
    <dgm:pt modelId="{AC33A9E7-9058-4861-8758-5ED1C378C841}" type="sibTrans" cxnId="{521573B8-5567-4BDA-A33C-DEB8B94121EA}">
      <dgm:prSet/>
      <dgm:spPr/>
      <dgm:t>
        <a:bodyPr/>
        <a:lstStyle/>
        <a:p>
          <a:endParaRPr lang="en-US"/>
        </a:p>
      </dgm:t>
    </dgm:pt>
    <dgm:pt modelId="{83980552-61AB-4608-B961-64B43EFA96BD}">
      <dgm:prSet/>
      <dgm:spPr/>
      <dgm:t>
        <a:bodyPr/>
        <a:lstStyle/>
        <a:p>
          <a:r>
            <a:rPr lang="en-US" b="0" baseline="0" dirty="0"/>
            <a:t>“Don’t worry about me. I will be fine.”</a:t>
          </a:r>
          <a:endParaRPr lang="en-US" dirty="0"/>
        </a:p>
      </dgm:t>
    </dgm:pt>
    <dgm:pt modelId="{7DBF1DEA-C76F-485F-880C-FC451A015470}" type="parTrans" cxnId="{9156A1D2-DC46-44AB-BB6C-62D55568CAFA}">
      <dgm:prSet/>
      <dgm:spPr/>
      <dgm:t>
        <a:bodyPr/>
        <a:lstStyle/>
        <a:p>
          <a:endParaRPr lang="en-US"/>
        </a:p>
      </dgm:t>
    </dgm:pt>
    <dgm:pt modelId="{5017054F-C2B6-4865-8D60-805DAB9C0597}" type="sibTrans" cxnId="{9156A1D2-DC46-44AB-BB6C-62D55568CAFA}">
      <dgm:prSet/>
      <dgm:spPr/>
      <dgm:t>
        <a:bodyPr/>
        <a:lstStyle/>
        <a:p>
          <a:endParaRPr lang="en-US"/>
        </a:p>
      </dgm:t>
    </dgm:pt>
    <dgm:pt modelId="{764D63C5-E42C-46E3-84B9-53421632BAAF}">
      <dgm:prSet/>
      <dgm:spPr/>
      <dgm:t>
        <a:bodyPr/>
        <a:lstStyle/>
        <a:p>
          <a:r>
            <a:rPr lang="en-US" b="0" baseline="0" dirty="0"/>
            <a:t>“I will let you decide what is best.”</a:t>
          </a:r>
          <a:endParaRPr lang="en-US" dirty="0"/>
        </a:p>
      </dgm:t>
    </dgm:pt>
    <dgm:pt modelId="{24ACBE76-CE34-4940-8950-5C2FECC66F0B}" type="parTrans" cxnId="{2DE1473F-9288-4E20-A736-1E2020796A30}">
      <dgm:prSet/>
      <dgm:spPr/>
      <dgm:t>
        <a:bodyPr/>
        <a:lstStyle/>
        <a:p>
          <a:endParaRPr lang="en-US"/>
        </a:p>
      </dgm:t>
    </dgm:pt>
    <dgm:pt modelId="{A5A91F52-B0D6-4697-9139-04EC21CBA62D}" type="sibTrans" cxnId="{2DE1473F-9288-4E20-A736-1E2020796A30}">
      <dgm:prSet/>
      <dgm:spPr/>
      <dgm:t>
        <a:bodyPr/>
        <a:lstStyle/>
        <a:p>
          <a:endParaRPr lang="en-US"/>
        </a:p>
      </dgm:t>
    </dgm:pt>
    <dgm:pt modelId="{7183D0FC-5749-48F6-872E-2829901EE324}" type="pres">
      <dgm:prSet presAssocID="{0E50F683-0E9E-4F02-92DA-3FBE6E2A3666}" presName="linear" presStyleCnt="0">
        <dgm:presLayoutVars>
          <dgm:animLvl val="lvl"/>
          <dgm:resizeHandles val="exact"/>
        </dgm:presLayoutVars>
      </dgm:prSet>
      <dgm:spPr/>
    </dgm:pt>
    <dgm:pt modelId="{0537C3A1-30B6-45C3-81E4-45379318CCBF}" type="pres">
      <dgm:prSet presAssocID="{277788A5-C9FF-4DEF-A5B0-8AE53A903187}" presName="parentText" presStyleLbl="node1" presStyleIdx="0" presStyleCnt="6">
        <dgm:presLayoutVars>
          <dgm:chMax val="0"/>
          <dgm:bulletEnabled val="1"/>
        </dgm:presLayoutVars>
      </dgm:prSet>
      <dgm:spPr/>
    </dgm:pt>
    <dgm:pt modelId="{20699550-CB30-43DB-8F5F-6718EFD32287}" type="pres">
      <dgm:prSet presAssocID="{A48BDC4E-FCD8-4E6F-8904-2030E571E0FF}" presName="spacer" presStyleCnt="0"/>
      <dgm:spPr/>
    </dgm:pt>
    <dgm:pt modelId="{6779F2EB-6E42-495F-958B-0866AC7DAE32}" type="pres">
      <dgm:prSet presAssocID="{F1E60F68-9218-4F19-9F40-5E0B3F7BB638}" presName="parentText" presStyleLbl="node1" presStyleIdx="1" presStyleCnt="6">
        <dgm:presLayoutVars>
          <dgm:chMax val="0"/>
          <dgm:bulletEnabled val="1"/>
        </dgm:presLayoutVars>
      </dgm:prSet>
      <dgm:spPr/>
    </dgm:pt>
    <dgm:pt modelId="{737BE352-7550-4B3A-A969-DD3BF44D9DEF}" type="pres">
      <dgm:prSet presAssocID="{EED4C8F7-78F6-423D-B21A-5DAB6250E2C3}" presName="spacer" presStyleCnt="0"/>
      <dgm:spPr/>
    </dgm:pt>
    <dgm:pt modelId="{0A53D051-DDB9-460D-A1F7-34BE379FC9EE}" type="pres">
      <dgm:prSet presAssocID="{5D46F800-709E-4772-A255-CE7F19727820}" presName="parentText" presStyleLbl="node1" presStyleIdx="2" presStyleCnt="6">
        <dgm:presLayoutVars>
          <dgm:chMax val="0"/>
          <dgm:bulletEnabled val="1"/>
        </dgm:presLayoutVars>
      </dgm:prSet>
      <dgm:spPr/>
    </dgm:pt>
    <dgm:pt modelId="{B339F4AE-B92C-49F4-8567-EB1FA8365DDC}" type="pres">
      <dgm:prSet presAssocID="{92A14768-6591-478B-9128-9DDB9FBC833B}" presName="spacer" presStyleCnt="0"/>
      <dgm:spPr/>
    </dgm:pt>
    <dgm:pt modelId="{9C2D8E03-34FB-4938-BD71-B3AE2EF8AA08}" type="pres">
      <dgm:prSet presAssocID="{EDEB1AB0-CF5E-40CD-A4BB-8C2CF6B18BAF}" presName="parentText" presStyleLbl="node1" presStyleIdx="3" presStyleCnt="6">
        <dgm:presLayoutVars>
          <dgm:chMax val="0"/>
          <dgm:bulletEnabled val="1"/>
        </dgm:presLayoutVars>
      </dgm:prSet>
      <dgm:spPr/>
    </dgm:pt>
    <dgm:pt modelId="{449F9498-C80F-411C-AC6D-99B8B72ACB80}" type="pres">
      <dgm:prSet presAssocID="{AC33A9E7-9058-4861-8758-5ED1C378C841}" presName="spacer" presStyleCnt="0"/>
      <dgm:spPr/>
    </dgm:pt>
    <dgm:pt modelId="{82674988-0A2E-4E4E-82BA-7888CEC00F2B}" type="pres">
      <dgm:prSet presAssocID="{83980552-61AB-4608-B961-64B43EFA96BD}" presName="parentText" presStyleLbl="node1" presStyleIdx="4" presStyleCnt="6">
        <dgm:presLayoutVars>
          <dgm:chMax val="0"/>
          <dgm:bulletEnabled val="1"/>
        </dgm:presLayoutVars>
      </dgm:prSet>
      <dgm:spPr/>
    </dgm:pt>
    <dgm:pt modelId="{778B4995-5BEB-4D72-8B72-6F7721F0BE0A}" type="pres">
      <dgm:prSet presAssocID="{5017054F-C2B6-4865-8D60-805DAB9C0597}" presName="spacer" presStyleCnt="0"/>
      <dgm:spPr/>
    </dgm:pt>
    <dgm:pt modelId="{300778E9-9544-4983-80E9-6577E8C8E8A7}" type="pres">
      <dgm:prSet presAssocID="{764D63C5-E42C-46E3-84B9-53421632BAAF}" presName="parentText" presStyleLbl="node1" presStyleIdx="5" presStyleCnt="6">
        <dgm:presLayoutVars>
          <dgm:chMax val="0"/>
          <dgm:bulletEnabled val="1"/>
        </dgm:presLayoutVars>
      </dgm:prSet>
      <dgm:spPr/>
    </dgm:pt>
  </dgm:ptLst>
  <dgm:cxnLst>
    <dgm:cxn modelId="{DEED6B06-9DEB-42F6-9C3A-62ACC0EAF38F}" srcId="{0E50F683-0E9E-4F02-92DA-3FBE6E2A3666}" destId="{F1E60F68-9218-4F19-9F40-5E0B3F7BB638}" srcOrd="1" destOrd="0" parTransId="{37F8B42E-8D27-484C-BC78-E1B7FB8DF16E}" sibTransId="{EED4C8F7-78F6-423D-B21A-5DAB6250E2C3}"/>
    <dgm:cxn modelId="{F3A7390B-DB38-4BC8-9BB8-3F17995875F2}" type="presOf" srcId="{5D46F800-709E-4772-A255-CE7F19727820}" destId="{0A53D051-DDB9-460D-A1F7-34BE379FC9EE}" srcOrd="0" destOrd="0" presId="urn:microsoft.com/office/officeart/2005/8/layout/vList2"/>
    <dgm:cxn modelId="{7494900C-B53D-441C-9444-09D94854EF1D}" type="presOf" srcId="{83980552-61AB-4608-B961-64B43EFA96BD}" destId="{82674988-0A2E-4E4E-82BA-7888CEC00F2B}" srcOrd="0" destOrd="0" presId="urn:microsoft.com/office/officeart/2005/8/layout/vList2"/>
    <dgm:cxn modelId="{CAA13811-5063-46EA-ADDE-1C52C3B988D7}" type="presOf" srcId="{0E50F683-0E9E-4F02-92DA-3FBE6E2A3666}" destId="{7183D0FC-5749-48F6-872E-2829901EE324}" srcOrd="0" destOrd="0" presId="urn:microsoft.com/office/officeart/2005/8/layout/vList2"/>
    <dgm:cxn modelId="{EA882F32-487D-4402-BC9C-D05F28217FAB}" type="presOf" srcId="{277788A5-C9FF-4DEF-A5B0-8AE53A903187}" destId="{0537C3A1-30B6-45C3-81E4-45379318CCBF}" srcOrd="0" destOrd="0" presId="urn:microsoft.com/office/officeart/2005/8/layout/vList2"/>
    <dgm:cxn modelId="{6346F337-4C4E-4FA7-B827-73BBE5453EB6}" type="presOf" srcId="{EDEB1AB0-CF5E-40CD-A4BB-8C2CF6B18BAF}" destId="{9C2D8E03-34FB-4938-BD71-B3AE2EF8AA08}" srcOrd="0" destOrd="0" presId="urn:microsoft.com/office/officeart/2005/8/layout/vList2"/>
    <dgm:cxn modelId="{2DE1473F-9288-4E20-A736-1E2020796A30}" srcId="{0E50F683-0E9E-4F02-92DA-3FBE6E2A3666}" destId="{764D63C5-E42C-46E3-84B9-53421632BAAF}" srcOrd="5" destOrd="0" parTransId="{24ACBE76-CE34-4940-8950-5C2FECC66F0B}" sibTransId="{A5A91F52-B0D6-4697-9139-04EC21CBA62D}"/>
    <dgm:cxn modelId="{487CA249-4A72-42AA-A337-D3D983D95560}" type="presOf" srcId="{764D63C5-E42C-46E3-84B9-53421632BAAF}" destId="{300778E9-9544-4983-80E9-6577E8C8E8A7}" srcOrd="0" destOrd="0" presId="urn:microsoft.com/office/officeart/2005/8/layout/vList2"/>
    <dgm:cxn modelId="{5C929B6C-8222-4B84-91C7-3E17CC1B948A}" srcId="{0E50F683-0E9E-4F02-92DA-3FBE6E2A3666}" destId="{5D46F800-709E-4772-A255-CE7F19727820}" srcOrd="2" destOrd="0" parTransId="{CB9F22FD-08B7-4D01-BC21-3F2E01EE13E3}" sibTransId="{92A14768-6591-478B-9128-9DDB9FBC833B}"/>
    <dgm:cxn modelId="{521573B8-5567-4BDA-A33C-DEB8B94121EA}" srcId="{0E50F683-0E9E-4F02-92DA-3FBE6E2A3666}" destId="{EDEB1AB0-CF5E-40CD-A4BB-8C2CF6B18BAF}" srcOrd="3" destOrd="0" parTransId="{385C1934-C4AB-409E-AD8E-5CE749670491}" sibTransId="{AC33A9E7-9058-4861-8758-5ED1C378C841}"/>
    <dgm:cxn modelId="{9156A1D2-DC46-44AB-BB6C-62D55568CAFA}" srcId="{0E50F683-0E9E-4F02-92DA-3FBE6E2A3666}" destId="{83980552-61AB-4608-B961-64B43EFA96BD}" srcOrd="4" destOrd="0" parTransId="{7DBF1DEA-C76F-485F-880C-FC451A015470}" sibTransId="{5017054F-C2B6-4865-8D60-805DAB9C0597}"/>
    <dgm:cxn modelId="{021A2CF0-C75F-45AA-BE9F-F93EEBF48282}" type="presOf" srcId="{F1E60F68-9218-4F19-9F40-5E0B3F7BB638}" destId="{6779F2EB-6E42-495F-958B-0866AC7DAE32}" srcOrd="0" destOrd="0" presId="urn:microsoft.com/office/officeart/2005/8/layout/vList2"/>
    <dgm:cxn modelId="{847385F9-8C42-4543-BDA0-F3B8FA01049E}" srcId="{0E50F683-0E9E-4F02-92DA-3FBE6E2A3666}" destId="{277788A5-C9FF-4DEF-A5B0-8AE53A903187}" srcOrd="0" destOrd="0" parTransId="{2548CC5A-F496-4028-94E6-F8045D3867F6}" sibTransId="{A48BDC4E-FCD8-4E6F-8904-2030E571E0FF}"/>
    <dgm:cxn modelId="{AA905539-5041-4C4D-B8A5-7A717B5333F1}" type="presParOf" srcId="{7183D0FC-5749-48F6-872E-2829901EE324}" destId="{0537C3A1-30B6-45C3-81E4-45379318CCBF}" srcOrd="0" destOrd="0" presId="urn:microsoft.com/office/officeart/2005/8/layout/vList2"/>
    <dgm:cxn modelId="{8C0B93B2-2FE0-46F8-8A67-8CA986409968}" type="presParOf" srcId="{7183D0FC-5749-48F6-872E-2829901EE324}" destId="{20699550-CB30-43DB-8F5F-6718EFD32287}" srcOrd="1" destOrd="0" presId="urn:microsoft.com/office/officeart/2005/8/layout/vList2"/>
    <dgm:cxn modelId="{4DE0FE0A-8B33-4748-B59C-5FFB29D5792F}" type="presParOf" srcId="{7183D0FC-5749-48F6-872E-2829901EE324}" destId="{6779F2EB-6E42-495F-958B-0866AC7DAE32}" srcOrd="2" destOrd="0" presId="urn:microsoft.com/office/officeart/2005/8/layout/vList2"/>
    <dgm:cxn modelId="{44373313-471F-4EB4-BC49-8EEF8BEE94A0}" type="presParOf" srcId="{7183D0FC-5749-48F6-872E-2829901EE324}" destId="{737BE352-7550-4B3A-A969-DD3BF44D9DEF}" srcOrd="3" destOrd="0" presId="urn:microsoft.com/office/officeart/2005/8/layout/vList2"/>
    <dgm:cxn modelId="{5BA3D80D-B6C3-47C2-83FF-1D2B6606E052}" type="presParOf" srcId="{7183D0FC-5749-48F6-872E-2829901EE324}" destId="{0A53D051-DDB9-460D-A1F7-34BE379FC9EE}" srcOrd="4" destOrd="0" presId="urn:microsoft.com/office/officeart/2005/8/layout/vList2"/>
    <dgm:cxn modelId="{9071DCC2-EB74-4A1F-981E-B3466CD3347B}" type="presParOf" srcId="{7183D0FC-5749-48F6-872E-2829901EE324}" destId="{B339F4AE-B92C-49F4-8567-EB1FA8365DDC}" srcOrd="5" destOrd="0" presId="urn:microsoft.com/office/officeart/2005/8/layout/vList2"/>
    <dgm:cxn modelId="{5AA7442C-1F1E-4C45-B2BC-402C2C258626}" type="presParOf" srcId="{7183D0FC-5749-48F6-872E-2829901EE324}" destId="{9C2D8E03-34FB-4938-BD71-B3AE2EF8AA08}" srcOrd="6" destOrd="0" presId="urn:microsoft.com/office/officeart/2005/8/layout/vList2"/>
    <dgm:cxn modelId="{EA93D8C5-4212-49C6-8A7E-5CEB556474F2}" type="presParOf" srcId="{7183D0FC-5749-48F6-872E-2829901EE324}" destId="{449F9498-C80F-411C-AC6D-99B8B72ACB80}" srcOrd="7" destOrd="0" presId="urn:microsoft.com/office/officeart/2005/8/layout/vList2"/>
    <dgm:cxn modelId="{C3421E4F-AF63-4814-97DF-043BF2C60055}" type="presParOf" srcId="{7183D0FC-5749-48F6-872E-2829901EE324}" destId="{82674988-0A2E-4E4E-82BA-7888CEC00F2B}" srcOrd="8" destOrd="0" presId="urn:microsoft.com/office/officeart/2005/8/layout/vList2"/>
    <dgm:cxn modelId="{334E6FAF-80C7-43E1-A9B6-089800421B09}" type="presParOf" srcId="{7183D0FC-5749-48F6-872E-2829901EE324}" destId="{778B4995-5BEB-4D72-8B72-6F7721F0BE0A}" srcOrd="9" destOrd="0" presId="urn:microsoft.com/office/officeart/2005/8/layout/vList2"/>
    <dgm:cxn modelId="{A2372CE4-CE12-40AE-8E2E-A93A701CDB7D}" type="presParOf" srcId="{7183D0FC-5749-48F6-872E-2829901EE324}" destId="{300778E9-9544-4983-80E9-6577E8C8E8A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9CA523-72DE-422C-A51A-8CE2156AF1F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C5CEC20-ECEC-4B04-9733-5CF798C31066}">
      <dgm:prSet/>
      <dgm:spPr/>
      <dgm:t>
        <a:bodyPr/>
        <a:lstStyle/>
        <a:p>
          <a:r>
            <a:rPr lang="en-US" b="0" i="0" dirty="0"/>
            <a:t>It is an overarching approach which is relevant to: everyone and in all situations, not just people with communication support needs. All communication at individual, organization and population levels. All modes of communication – face-to-face, telephone, written, online.</a:t>
          </a:r>
          <a:endParaRPr lang="en-US" dirty="0"/>
        </a:p>
      </dgm:t>
    </dgm:pt>
    <dgm:pt modelId="{8A808C3E-202F-4F7C-8204-DCFF17779E71}" type="parTrans" cxnId="{318605F9-1B51-45D8-8366-677BC2B7DB9D}">
      <dgm:prSet/>
      <dgm:spPr/>
      <dgm:t>
        <a:bodyPr/>
        <a:lstStyle/>
        <a:p>
          <a:endParaRPr lang="en-US"/>
        </a:p>
      </dgm:t>
    </dgm:pt>
    <dgm:pt modelId="{D69A4EB0-103A-4BE9-9DA6-405087BC2075}" type="sibTrans" cxnId="{318605F9-1B51-45D8-8366-677BC2B7DB9D}">
      <dgm:prSet/>
      <dgm:spPr/>
      <dgm:t>
        <a:bodyPr/>
        <a:lstStyle/>
        <a:p>
          <a:endParaRPr lang="en-US"/>
        </a:p>
      </dgm:t>
    </dgm:pt>
    <dgm:pt modelId="{BA7DF89B-527A-4577-B911-244EB69798A6}">
      <dgm:prSet/>
      <dgm:spPr/>
      <dgm:t>
        <a:bodyPr/>
        <a:lstStyle/>
        <a:p>
          <a:r>
            <a:rPr lang="en-US" b="0" i="0" dirty="0"/>
            <a:t>Inclusive communication is free from language that perpetuate stereotypes, negative expectations or limitations. By adapting your language, you can involve your entire audience more fully and inspire them to contribute more confidently</a:t>
          </a:r>
          <a:endParaRPr lang="en-US" dirty="0"/>
        </a:p>
      </dgm:t>
    </dgm:pt>
    <dgm:pt modelId="{5CC79E11-7AAE-4F40-9FD8-F0FF5BAE79CE}" type="parTrans" cxnId="{82C9CAF9-C27E-4D2B-9842-CA24D3C1EB23}">
      <dgm:prSet/>
      <dgm:spPr/>
      <dgm:t>
        <a:bodyPr/>
        <a:lstStyle/>
        <a:p>
          <a:endParaRPr lang="en-US"/>
        </a:p>
      </dgm:t>
    </dgm:pt>
    <dgm:pt modelId="{E307F001-8234-4D8C-ACAD-5F7AEEB3130A}" type="sibTrans" cxnId="{82C9CAF9-C27E-4D2B-9842-CA24D3C1EB23}">
      <dgm:prSet/>
      <dgm:spPr/>
      <dgm:t>
        <a:bodyPr/>
        <a:lstStyle/>
        <a:p>
          <a:endParaRPr lang="en-US"/>
        </a:p>
      </dgm:t>
    </dgm:pt>
    <dgm:pt modelId="{4093B0BA-8411-4395-8548-45DFBED7FE4F}" type="pres">
      <dgm:prSet presAssocID="{4B9CA523-72DE-422C-A51A-8CE2156AF1F5}" presName="hierChild1" presStyleCnt="0">
        <dgm:presLayoutVars>
          <dgm:chPref val="1"/>
          <dgm:dir/>
          <dgm:animOne val="branch"/>
          <dgm:animLvl val="lvl"/>
          <dgm:resizeHandles/>
        </dgm:presLayoutVars>
      </dgm:prSet>
      <dgm:spPr/>
    </dgm:pt>
    <dgm:pt modelId="{6C50793D-25E7-4E7E-AF61-C8C8262B3A5A}" type="pres">
      <dgm:prSet presAssocID="{9C5CEC20-ECEC-4B04-9733-5CF798C31066}" presName="hierRoot1" presStyleCnt="0"/>
      <dgm:spPr/>
    </dgm:pt>
    <dgm:pt modelId="{0A881CCA-6C10-42CE-BEBC-644C3125CAB1}" type="pres">
      <dgm:prSet presAssocID="{9C5CEC20-ECEC-4B04-9733-5CF798C31066}" presName="composite" presStyleCnt="0"/>
      <dgm:spPr/>
    </dgm:pt>
    <dgm:pt modelId="{A2BA3416-ED6B-4580-89C4-31C3FBCB9039}" type="pres">
      <dgm:prSet presAssocID="{9C5CEC20-ECEC-4B04-9733-5CF798C31066}" presName="background" presStyleLbl="node0" presStyleIdx="0" presStyleCnt="2"/>
      <dgm:spPr/>
    </dgm:pt>
    <dgm:pt modelId="{57B9BED7-5E57-4350-A092-1E64DB84418D}" type="pres">
      <dgm:prSet presAssocID="{9C5CEC20-ECEC-4B04-9733-5CF798C31066}" presName="text" presStyleLbl="fgAcc0" presStyleIdx="0" presStyleCnt="2">
        <dgm:presLayoutVars>
          <dgm:chPref val="3"/>
        </dgm:presLayoutVars>
      </dgm:prSet>
      <dgm:spPr/>
    </dgm:pt>
    <dgm:pt modelId="{CA8C54A5-6AF8-4837-BCE5-B8A17FF7AEDA}" type="pres">
      <dgm:prSet presAssocID="{9C5CEC20-ECEC-4B04-9733-5CF798C31066}" presName="hierChild2" presStyleCnt="0"/>
      <dgm:spPr/>
    </dgm:pt>
    <dgm:pt modelId="{BD5FB078-8F2F-4AB9-87DF-26D84256C013}" type="pres">
      <dgm:prSet presAssocID="{BA7DF89B-527A-4577-B911-244EB69798A6}" presName="hierRoot1" presStyleCnt="0"/>
      <dgm:spPr/>
    </dgm:pt>
    <dgm:pt modelId="{A11E0607-703C-420E-9850-C2EAAE054E0F}" type="pres">
      <dgm:prSet presAssocID="{BA7DF89B-527A-4577-B911-244EB69798A6}" presName="composite" presStyleCnt="0"/>
      <dgm:spPr/>
    </dgm:pt>
    <dgm:pt modelId="{76623B51-AB42-4227-96E4-1579DDB786D6}" type="pres">
      <dgm:prSet presAssocID="{BA7DF89B-527A-4577-B911-244EB69798A6}" presName="background" presStyleLbl="node0" presStyleIdx="1" presStyleCnt="2"/>
      <dgm:spPr/>
    </dgm:pt>
    <dgm:pt modelId="{F1D3F99F-F964-40BA-ABF3-6EEF18053E80}" type="pres">
      <dgm:prSet presAssocID="{BA7DF89B-527A-4577-B911-244EB69798A6}" presName="text" presStyleLbl="fgAcc0" presStyleIdx="1" presStyleCnt="2">
        <dgm:presLayoutVars>
          <dgm:chPref val="3"/>
        </dgm:presLayoutVars>
      </dgm:prSet>
      <dgm:spPr/>
    </dgm:pt>
    <dgm:pt modelId="{44E7E0D7-215E-4959-98C9-589D46E0A3A3}" type="pres">
      <dgm:prSet presAssocID="{BA7DF89B-527A-4577-B911-244EB69798A6}" presName="hierChild2" presStyleCnt="0"/>
      <dgm:spPr/>
    </dgm:pt>
  </dgm:ptLst>
  <dgm:cxnLst>
    <dgm:cxn modelId="{1138C30E-EDD8-42E2-A9D6-04E87E4D4AE0}" type="presOf" srcId="{BA7DF89B-527A-4577-B911-244EB69798A6}" destId="{F1D3F99F-F964-40BA-ABF3-6EEF18053E80}" srcOrd="0" destOrd="0" presId="urn:microsoft.com/office/officeart/2005/8/layout/hierarchy1"/>
    <dgm:cxn modelId="{C3FE101D-C306-40DE-933E-31592B4A0E5F}" type="presOf" srcId="{9C5CEC20-ECEC-4B04-9733-5CF798C31066}" destId="{57B9BED7-5E57-4350-A092-1E64DB84418D}" srcOrd="0" destOrd="0" presId="urn:microsoft.com/office/officeart/2005/8/layout/hierarchy1"/>
    <dgm:cxn modelId="{09F2DA8F-DE3A-4196-B1D5-7C4B824BE976}" type="presOf" srcId="{4B9CA523-72DE-422C-A51A-8CE2156AF1F5}" destId="{4093B0BA-8411-4395-8548-45DFBED7FE4F}" srcOrd="0" destOrd="0" presId="urn:microsoft.com/office/officeart/2005/8/layout/hierarchy1"/>
    <dgm:cxn modelId="{318605F9-1B51-45D8-8366-677BC2B7DB9D}" srcId="{4B9CA523-72DE-422C-A51A-8CE2156AF1F5}" destId="{9C5CEC20-ECEC-4B04-9733-5CF798C31066}" srcOrd="0" destOrd="0" parTransId="{8A808C3E-202F-4F7C-8204-DCFF17779E71}" sibTransId="{D69A4EB0-103A-4BE9-9DA6-405087BC2075}"/>
    <dgm:cxn modelId="{82C9CAF9-C27E-4D2B-9842-CA24D3C1EB23}" srcId="{4B9CA523-72DE-422C-A51A-8CE2156AF1F5}" destId="{BA7DF89B-527A-4577-B911-244EB69798A6}" srcOrd="1" destOrd="0" parTransId="{5CC79E11-7AAE-4F40-9FD8-F0FF5BAE79CE}" sibTransId="{E307F001-8234-4D8C-ACAD-5F7AEEB3130A}"/>
    <dgm:cxn modelId="{A129B069-DF66-4744-831E-207F2EF04116}" type="presParOf" srcId="{4093B0BA-8411-4395-8548-45DFBED7FE4F}" destId="{6C50793D-25E7-4E7E-AF61-C8C8262B3A5A}" srcOrd="0" destOrd="0" presId="urn:microsoft.com/office/officeart/2005/8/layout/hierarchy1"/>
    <dgm:cxn modelId="{D5C5D959-AE88-48ED-8E99-0098DCB0D82C}" type="presParOf" srcId="{6C50793D-25E7-4E7E-AF61-C8C8262B3A5A}" destId="{0A881CCA-6C10-42CE-BEBC-644C3125CAB1}" srcOrd="0" destOrd="0" presId="urn:microsoft.com/office/officeart/2005/8/layout/hierarchy1"/>
    <dgm:cxn modelId="{AB6176D8-C4F6-44ED-80B0-CDEA156F8B35}" type="presParOf" srcId="{0A881CCA-6C10-42CE-BEBC-644C3125CAB1}" destId="{A2BA3416-ED6B-4580-89C4-31C3FBCB9039}" srcOrd="0" destOrd="0" presId="urn:microsoft.com/office/officeart/2005/8/layout/hierarchy1"/>
    <dgm:cxn modelId="{BC2B3C60-F62E-44CC-92C4-31CE99ADC4AE}" type="presParOf" srcId="{0A881CCA-6C10-42CE-BEBC-644C3125CAB1}" destId="{57B9BED7-5E57-4350-A092-1E64DB84418D}" srcOrd="1" destOrd="0" presId="urn:microsoft.com/office/officeart/2005/8/layout/hierarchy1"/>
    <dgm:cxn modelId="{4DD0D285-CF35-4503-82A5-F6EA4DD9B3EE}" type="presParOf" srcId="{6C50793D-25E7-4E7E-AF61-C8C8262B3A5A}" destId="{CA8C54A5-6AF8-4837-BCE5-B8A17FF7AEDA}" srcOrd="1" destOrd="0" presId="urn:microsoft.com/office/officeart/2005/8/layout/hierarchy1"/>
    <dgm:cxn modelId="{22B21CEF-1F7E-4C65-B2E1-8FDD81D4ECCF}" type="presParOf" srcId="{4093B0BA-8411-4395-8548-45DFBED7FE4F}" destId="{BD5FB078-8F2F-4AB9-87DF-26D84256C013}" srcOrd="1" destOrd="0" presId="urn:microsoft.com/office/officeart/2005/8/layout/hierarchy1"/>
    <dgm:cxn modelId="{B88336C4-637F-439F-AD42-4ECA8A5DC0FB}" type="presParOf" srcId="{BD5FB078-8F2F-4AB9-87DF-26D84256C013}" destId="{A11E0607-703C-420E-9850-C2EAAE054E0F}" srcOrd="0" destOrd="0" presId="urn:microsoft.com/office/officeart/2005/8/layout/hierarchy1"/>
    <dgm:cxn modelId="{EE0B5E67-785F-4941-AFCD-DBBE801AF135}" type="presParOf" srcId="{A11E0607-703C-420E-9850-C2EAAE054E0F}" destId="{76623B51-AB42-4227-96E4-1579DDB786D6}" srcOrd="0" destOrd="0" presId="urn:microsoft.com/office/officeart/2005/8/layout/hierarchy1"/>
    <dgm:cxn modelId="{39D76BD2-4E2C-446A-85BC-815EE75B29AB}" type="presParOf" srcId="{A11E0607-703C-420E-9850-C2EAAE054E0F}" destId="{F1D3F99F-F964-40BA-ABF3-6EEF18053E80}" srcOrd="1" destOrd="0" presId="urn:microsoft.com/office/officeart/2005/8/layout/hierarchy1"/>
    <dgm:cxn modelId="{54E6388B-A01D-480B-B1EC-76F2CBD7E58B}" type="presParOf" srcId="{BD5FB078-8F2F-4AB9-87DF-26D84256C013}" destId="{44E7E0D7-215E-4959-98C9-589D46E0A3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FD6D9F-081E-4DC6-BB80-14B9FF2C095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92ADC23-60DE-46E7-AECB-94FA150AB541}">
      <dgm:prSet custT="1"/>
      <dgm:spPr/>
      <dgm:t>
        <a:bodyPr/>
        <a:lstStyle/>
        <a:p>
          <a:r>
            <a:rPr lang="en-US" sz="1400" i="1" dirty="0"/>
            <a:t>Inclusive language values the importance of words and the impact they have. </a:t>
          </a:r>
          <a:endParaRPr lang="en-US" sz="1400" dirty="0"/>
        </a:p>
      </dgm:t>
    </dgm:pt>
    <dgm:pt modelId="{EB388020-DB05-4EF2-AE3B-61AABE364018}" type="parTrans" cxnId="{B8F6685E-A5FD-4481-B332-E5DC19333EDE}">
      <dgm:prSet/>
      <dgm:spPr/>
      <dgm:t>
        <a:bodyPr/>
        <a:lstStyle/>
        <a:p>
          <a:endParaRPr lang="en-US"/>
        </a:p>
      </dgm:t>
    </dgm:pt>
    <dgm:pt modelId="{8A04D786-9D78-41BD-8DD0-1A26CA6A3F44}" type="sibTrans" cxnId="{B8F6685E-A5FD-4481-B332-E5DC19333EDE}">
      <dgm:prSet/>
      <dgm:spPr/>
      <dgm:t>
        <a:bodyPr/>
        <a:lstStyle/>
        <a:p>
          <a:endParaRPr lang="en-US"/>
        </a:p>
      </dgm:t>
    </dgm:pt>
    <dgm:pt modelId="{7F479DF8-916A-43DC-8E23-C5C9C723CAB4}">
      <dgm:prSet custT="1"/>
      <dgm:spPr/>
      <dgm:t>
        <a:bodyPr/>
        <a:lstStyle/>
        <a:p>
          <a:r>
            <a:rPr lang="en-US" sz="1400" i="1" dirty="0"/>
            <a:t>IC is free from language that perpetuate stereotypes, negative expectations or limitations. </a:t>
          </a:r>
          <a:endParaRPr lang="en-US" sz="1400" dirty="0"/>
        </a:p>
      </dgm:t>
    </dgm:pt>
    <dgm:pt modelId="{722C2C23-491F-470E-BF10-0C867446F2BE}" type="parTrans" cxnId="{8304A2A7-30E9-4E08-84BC-971EA6E5C301}">
      <dgm:prSet/>
      <dgm:spPr/>
      <dgm:t>
        <a:bodyPr/>
        <a:lstStyle/>
        <a:p>
          <a:endParaRPr lang="en-US"/>
        </a:p>
      </dgm:t>
    </dgm:pt>
    <dgm:pt modelId="{8A9488C6-3769-4A80-A2D0-686DA67A5149}" type="sibTrans" cxnId="{8304A2A7-30E9-4E08-84BC-971EA6E5C301}">
      <dgm:prSet/>
      <dgm:spPr/>
      <dgm:t>
        <a:bodyPr/>
        <a:lstStyle/>
        <a:p>
          <a:endParaRPr lang="en-US"/>
        </a:p>
      </dgm:t>
    </dgm:pt>
    <dgm:pt modelId="{81100C79-729B-4420-8DFC-A93FB6569C56}">
      <dgm:prSet custT="1"/>
      <dgm:spPr/>
      <dgm:t>
        <a:bodyPr/>
        <a:lstStyle/>
        <a:p>
          <a:r>
            <a:rPr lang="en-US" sz="1400" i="1" dirty="0"/>
            <a:t>By adapting your language, you can involve your entire audience more fully and inspire them to contribute more confidently.</a:t>
          </a:r>
          <a:endParaRPr lang="en-US" sz="1400" dirty="0"/>
        </a:p>
      </dgm:t>
    </dgm:pt>
    <dgm:pt modelId="{38E81D38-014B-4AA3-AE7B-1D67164A8D0D}" type="parTrans" cxnId="{CBD49A24-C7D1-4725-A8B5-026726E701B7}">
      <dgm:prSet/>
      <dgm:spPr/>
      <dgm:t>
        <a:bodyPr/>
        <a:lstStyle/>
        <a:p>
          <a:endParaRPr lang="en-US"/>
        </a:p>
      </dgm:t>
    </dgm:pt>
    <dgm:pt modelId="{AA11AADF-336E-4902-B265-8BEEA667AA84}" type="sibTrans" cxnId="{CBD49A24-C7D1-4725-A8B5-026726E701B7}">
      <dgm:prSet/>
      <dgm:spPr/>
      <dgm:t>
        <a:bodyPr/>
        <a:lstStyle/>
        <a:p>
          <a:endParaRPr lang="en-US"/>
        </a:p>
      </dgm:t>
    </dgm:pt>
    <dgm:pt modelId="{45949FD1-DA44-43C9-90A1-33A837DD05DB}" type="pres">
      <dgm:prSet presAssocID="{9AFD6D9F-081E-4DC6-BB80-14B9FF2C0951}" presName="diagram" presStyleCnt="0">
        <dgm:presLayoutVars>
          <dgm:dir/>
          <dgm:resizeHandles val="exact"/>
        </dgm:presLayoutVars>
      </dgm:prSet>
      <dgm:spPr/>
    </dgm:pt>
    <dgm:pt modelId="{BBD9C271-CFC0-4D15-9711-A0789E933138}" type="pres">
      <dgm:prSet presAssocID="{692ADC23-60DE-46E7-AECB-94FA150AB541}" presName="node" presStyleLbl="node1" presStyleIdx="0" presStyleCnt="3">
        <dgm:presLayoutVars>
          <dgm:bulletEnabled val="1"/>
        </dgm:presLayoutVars>
      </dgm:prSet>
      <dgm:spPr/>
    </dgm:pt>
    <dgm:pt modelId="{467396B4-9506-4092-8C1F-3CCBC627C7FE}" type="pres">
      <dgm:prSet presAssocID="{8A04D786-9D78-41BD-8DD0-1A26CA6A3F44}" presName="sibTrans" presStyleCnt="0"/>
      <dgm:spPr/>
    </dgm:pt>
    <dgm:pt modelId="{9FC2672B-AF2F-461E-89E4-5B297C17F885}" type="pres">
      <dgm:prSet presAssocID="{7F479DF8-916A-43DC-8E23-C5C9C723CAB4}" presName="node" presStyleLbl="node1" presStyleIdx="1" presStyleCnt="3">
        <dgm:presLayoutVars>
          <dgm:bulletEnabled val="1"/>
        </dgm:presLayoutVars>
      </dgm:prSet>
      <dgm:spPr/>
    </dgm:pt>
    <dgm:pt modelId="{DE004FDD-17FC-44EB-85C6-7190769393DE}" type="pres">
      <dgm:prSet presAssocID="{8A9488C6-3769-4A80-A2D0-686DA67A5149}" presName="sibTrans" presStyleCnt="0"/>
      <dgm:spPr/>
    </dgm:pt>
    <dgm:pt modelId="{B5600099-5D46-48CE-BF3B-38F5E615FF64}" type="pres">
      <dgm:prSet presAssocID="{81100C79-729B-4420-8DFC-A93FB6569C56}" presName="node" presStyleLbl="node1" presStyleIdx="2" presStyleCnt="3">
        <dgm:presLayoutVars>
          <dgm:bulletEnabled val="1"/>
        </dgm:presLayoutVars>
      </dgm:prSet>
      <dgm:spPr/>
    </dgm:pt>
  </dgm:ptLst>
  <dgm:cxnLst>
    <dgm:cxn modelId="{CBD49A24-C7D1-4725-A8B5-026726E701B7}" srcId="{9AFD6D9F-081E-4DC6-BB80-14B9FF2C0951}" destId="{81100C79-729B-4420-8DFC-A93FB6569C56}" srcOrd="2" destOrd="0" parTransId="{38E81D38-014B-4AA3-AE7B-1D67164A8D0D}" sibTransId="{AA11AADF-336E-4902-B265-8BEEA667AA84}"/>
    <dgm:cxn modelId="{B8F6685E-A5FD-4481-B332-E5DC19333EDE}" srcId="{9AFD6D9F-081E-4DC6-BB80-14B9FF2C0951}" destId="{692ADC23-60DE-46E7-AECB-94FA150AB541}" srcOrd="0" destOrd="0" parTransId="{EB388020-DB05-4EF2-AE3B-61AABE364018}" sibTransId="{8A04D786-9D78-41BD-8DD0-1A26CA6A3F44}"/>
    <dgm:cxn modelId="{4F63F07A-E050-4C27-BED3-82B8E095CD01}" type="presOf" srcId="{9AFD6D9F-081E-4DC6-BB80-14B9FF2C0951}" destId="{45949FD1-DA44-43C9-90A1-33A837DD05DB}" srcOrd="0" destOrd="0" presId="urn:microsoft.com/office/officeart/2005/8/layout/default"/>
    <dgm:cxn modelId="{8304A2A7-30E9-4E08-84BC-971EA6E5C301}" srcId="{9AFD6D9F-081E-4DC6-BB80-14B9FF2C0951}" destId="{7F479DF8-916A-43DC-8E23-C5C9C723CAB4}" srcOrd="1" destOrd="0" parTransId="{722C2C23-491F-470E-BF10-0C867446F2BE}" sibTransId="{8A9488C6-3769-4A80-A2D0-686DA67A5149}"/>
    <dgm:cxn modelId="{D3B1DDC2-9FEA-4147-B7F4-B184094AC9DE}" type="presOf" srcId="{692ADC23-60DE-46E7-AECB-94FA150AB541}" destId="{BBD9C271-CFC0-4D15-9711-A0789E933138}" srcOrd="0" destOrd="0" presId="urn:microsoft.com/office/officeart/2005/8/layout/default"/>
    <dgm:cxn modelId="{1AF905DF-FEC9-41E8-903B-A9EE339ACF91}" type="presOf" srcId="{7F479DF8-916A-43DC-8E23-C5C9C723CAB4}" destId="{9FC2672B-AF2F-461E-89E4-5B297C17F885}" srcOrd="0" destOrd="0" presId="urn:microsoft.com/office/officeart/2005/8/layout/default"/>
    <dgm:cxn modelId="{7ED6CAFB-9EA1-42F2-9AF1-6911A39134AF}" type="presOf" srcId="{81100C79-729B-4420-8DFC-A93FB6569C56}" destId="{B5600099-5D46-48CE-BF3B-38F5E615FF64}" srcOrd="0" destOrd="0" presId="urn:microsoft.com/office/officeart/2005/8/layout/default"/>
    <dgm:cxn modelId="{3CF54C0A-E063-458E-BE1B-1EFBEB70D604}" type="presParOf" srcId="{45949FD1-DA44-43C9-90A1-33A837DD05DB}" destId="{BBD9C271-CFC0-4D15-9711-A0789E933138}" srcOrd="0" destOrd="0" presId="urn:microsoft.com/office/officeart/2005/8/layout/default"/>
    <dgm:cxn modelId="{FDCFB84D-8704-41F9-A766-FF0969F92184}" type="presParOf" srcId="{45949FD1-DA44-43C9-90A1-33A837DD05DB}" destId="{467396B4-9506-4092-8C1F-3CCBC627C7FE}" srcOrd="1" destOrd="0" presId="urn:microsoft.com/office/officeart/2005/8/layout/default"/>
    <dgm:cxn modelId="{B962FA6E-EB1F-491B-9669-6CEDC13946AC}" type="presParOf" srcId="{45949FD1-DA44-43C9-90A1-33A837DD05DB}" destId="{9FC2672B-AF2F-461E-89E4-5B297C17F885}" srcOrd="2" destOrd="0" presId="urn:microsoft.com/office/officeart/2005/8/layout/default"/>
    <dgm:cxn modelId="{53E18E69-8D97-4A88-A3E9-DAD0A0FA7D1A}" type="presParOf" srcId="{45949FD1-DA44-43C9-90A1-33A837DD05DB}" destId="{DE004FDD-17FC-44EB-85C6-7190769393DE}" srcOrd="3" destOrd="0" presId="urn:microsoft.com/office/officeart/2005/8/layout/default"/>
    <dgm:cxn modelId="{E2AFDA28-7222-424F-A0C5-113B672E7C05}" type="presParOf" srcId="{45949FD1-DA44-43C9-90A1-33A837DD05DB}" destId="{B5600099-5D46-48CE-BF3B-38F5E615FF6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17A2F-01BF-49BE-9F8D-10461FBF858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A6A8EAA-6F25-40B4-8E09-CE80B61AE309}">
      <dgm:prSet/>
      <dgm:spPr/>
      <dgm:t>
        <a:bodyPr/>
        <a:lstStyle/>
        <a:p>
          <a:r>
            <a:rPr lang="en-US" dirty="0"/>
            <a:t>Assertive</a:t>
          </a:r>
        </a:p>
      </dgm:t>
    </dgm:pt>
    <dgm:pt modelId="{FD13A9A4-AB2C-42B9-A155-169CE427C17F}" type="parTrans" cxnId="{C3FA760B-0EE7-4CFB-8768-7F189A977746}">
      <dgm:prSet/>
      <dgm:spPr/>
      <dgm:t>
        <a:bodyPr/>
        <a:lstStyle/>
        <a:p>
          <a:endParaRPr lang="en-US"/>
        </a:p>
      </dgm:t>
    </dgm:pt>
    <dgm:pt modelId="{A97FE06D-DD6E-43A1-A031-7A2B9CA1E5DB}" type="sibTrans" cxnId="{C3FA760B-0EE7-4CFB-8768-7F189A977746}">
      <dgm:prSet/>
      <dgm:spPr/>
      <dgm:t>
        <a:bodyPr/>
        <a:lstStyle/>
        <a:p>
          <a:endParaRPr lang="en-US"/>
        </a:p>
      </dgm:t>
    </dgm:pt>
    <dgm:pt modelId="{C10D8328-9575-477B-AF50-46CD7272F93C}">
      <dgm:prSet/>
      <dgm:spPr/>
      <dgm:t>
        <a:bodyPr/>
        <a:lstStyle/>
        <a:p>
          <a:r>
            <a:rPr lang="en-US" dirty="0"/>
            <a:t>Aggressive</a:t>
          </a:r>
        </a:p>
      </dgm:t>
    </dgm:pt>
    <dgm:pt modelId="{901636A4-B6FB-46E9-8748-7F60CBD929AD}" type="parTrans" cxnId="{CEC2CED1-0E72-4C2B-9A8D-1AEDC0ECDBC2}">
      <dgm:prSet/>
      <dgm:spPr/>
      <dgm:t>
        <a:bodyPr/>
        <a:lstStyle/>
        <a:p>
          <a:endParaRPr lang="en-US"/>
        </a:p>
      </dgm:t>
    </dgm:pt>
    <dgm:pt modelId="{5286167B-D97C-463D-880C-62ED8C7E6559}" type="sibTrans" cxnId="{CEC2CED1-0E72-4C2B-9A8D-1AEDC0ECDBC2}">
      <dgm:prSet/>
      <dgm:spPr/>
      <dgm:t>
        <a:bodyPr/>
        <a:lstStyle/>
        <a:p>
          <a:endParaRPr lang="en-US"/>
        </a:p>
      </dgm:t>
    </dgm:pt>
    <dgm:pt modelId="{A14A5A59-4C84-41E4-888B-E9C0392945C2}">
      <dgm:prSet/>
      <dgm:spPr/>
      <dgm:t>
        <a:bodyPr/>
        <a:lstStyle/>
        <a:p>
          <a:r>
            <a:rPr lang="en-US" dirty="0"/>
            <a:t>Passive-aggressive</a:t>
          </a:r>
        </a:p>
      </dgm:t>
    </dgm:pt>
    <dgm:pt modelId="{C3329CAE-97C1-43FB-8E76-14D19D673E26}" type="parTrans" cxnId="{BAFC4504-7C67-46D7-8F9B-E29B0403CB9C}">
      <dgm:prSet/>
      <dgm:spPr/>
      <dgm:t>
        <a:bodyPr/>
        <a:lstStyle/>
        <a:p>
          <a:endParaRPr lang="en-US"/>
        </a:p>
      </dgm:t>
    </dgm:pt>
    <dgm:pt modelId="{1F45CD02-17B8-4342-B14F-629FAE237718}" type="sibTrans" cxnId="{BAFC4504-7C67-46D7-8F9B-E29B0403CB9C}">
      <dgm:prSet/>
      <dgm:spPr/>
      <dgm:t>
        <a:bodyPr/>
        <a:lstStyle/>
        <a:p>
          <a:endParaRPr lang="en-US"/>
        </a:p>
      </dgm:t>
    </dgm:pt>
    <dgm:pt modelId="{84113A8B-084A-4C41-8E2F-A252304B5F61}">
      <dgm:prSet/>
      <dgm:spPr/>
      <dgm:t>
        <a:bodyPr/>
        <a:lstStyle/>
        <a:p>
          <a:r>
            <a:rPr lang="en-US" dirty="0"/>
            <a:t>Submissive</a:t>
          </a:r>
        </a:p>
      </dgm:t>
    </dgm:pt>
    <dgm:pt modelId="{5A0A24E4-1DA5-49E4-BCCA-64E375D2BEAF}" type="parTrans" cxnId="{E7D30925-2E71-45EC-8FB6-D7D8E758B382}">
      <dgm:prSet/>
      <dgm:spPr/>
      <dgm:t>
        <a:bodyPr/>
        <a:lstStyle/>
        <a:p>
          <a:endParaRPr lang="en-US"/>
        </a:p>
      </dgm:t>
    </dgm:pt>
    <dgm:pt modelId="{E040DA2C-4847-4100-B1DB-C5CD73683255}" type="sibTrans" cxnId="{E7D30925-2E71-45EC-8FB6-D7D8E758B382}">
      <dgm:prSet/>
      <dgm:spPr/>
      <dgm:t>
        <a:bodyPr/>
        <a:lstStyle/>
        <a:p>
          <a:endParaRPr lang="en-US"/>
        </a:p>
      </dgm:t>
    </dgm:pt>
    <dgm:pt modelId="{6DDA850C-3CB5-48DD-A2A5-E544150030B7}" type="pres">
      <dgm:prSet presAssocID="{2FB17A2F-01BF-49BE-9F8D-10461FBF8581}" presName="outerComposite" presStyleCnt="0">
        <dgm:presLayoutVars>
          <dgm:chMax val="5"/>
          <dgm:dir/>
          <dgm:resizeHandles val="exact"/>
        </dgm:presLayoutVars>
      </dgm:prSet>
      <dgm:spPr/>
    </dgm:pt>
    <dgm:pt modelId="{7CF708A9-C3EA-448A-A4C4-0140EEB1476A}" type="pres">
      <dgm:prSet presAssocID="{2FB17A2F-01BF-49BE-9F8D-10461FBF8581}" presName="dummyMaxCanvas" presStyleCnt="0">
        <dgm:presLayoutVars/>
      </dgm:prSet>
      <dgm:spPr/>
    </dgm:pt>
    <dgm:pt modelId="{8D11EB30-0946-40A4-9C38-8313E32D7D28}" type="pres">
      <dgm:prSet presAssocID="{2FB17A2F-01BF-49BE-9F8D-10461FBF8581}" presName="FourNodes_1" presStyleLbl="node1" presStyleIdx="0" presStyleCnt="4">
        <dgm:presLayoutVars>
          <dgm:bulletEnabled val="1"/>
        </dgm:presLayoutVars>
      </dgm:prSet>
      <dgm:spPr/>
    </dgm:pt>
    <dgm:pt modelId="{7CCD15E1-FEA7-4941-B165-3357E78CF776}" type="pres">
      <dgm:prSet presAssocID="{2FB17A2F-01BF-49BE-9F8D-10461FBF8581}" presName="FourNodes_2" presStyleLbl="node1" presStyleIdx="1" presStyleCnt="4">
        <dgm:presLayoutVars>
          <dgm:bulletEnabled val="1"/>
        </dgm:presLayoutVars>
      </dgm:prSet>
      <dgm:spPr/>
    </dgm:pt>
    <dgm:pt modelId="{346E18C7-57F3-4DDB-AF5A-81F7529E6A3E}" type="pres">
      <dgm:prSet presAssocID="{2FB17A2F-01BF-49BE-9F8D-10461FBF8581}" presName="FourNodes_3" presStyleLbl="node1" presStyleIdx="2" presStyleCnt="4">
        <dgm:presLayoutVars>
          <dgm:bulletEnabled val="1"/>
        </dgm:presLayoutVars>
      </dgm:prSet>
      <dgm:spPr/>
    </dgm:pt>
    <dgm:pt modelId="{B889AD08-7B10-4C94-A543-016737A1FFDB}" type="pres">
      <dgm:prSet presAssocID="{2FB17A2F-01BF-49BE-9F8D-10461FBF8581}" presName="FourNodes_4" presStyleLbl="node1" presStyleIdx="3" presStyleCnt="4">
        <dgm:presLayoutVars>
          <dgm:bulletEnabled val="1"/>
        </dgm:presLayoutVars>
      </dgm:prSet>
      <dgm:spPr/>
    </dgm:pt>
    <dgm:pt modelId="{788EEC56-FD7B-4F2F-A38B-7C6C406BC3B8}" type="pres">
      <dgm:prSet presAssocID="{2FB17A2F-01BF-49BE-9F8D-10461FBF8581}" presName="FourConn_1-2" presStyleLbl="fgAccFollowNode1" presStyleIdx="0" presStyleCnt="3">
        <dgm:presLayoutVars>
          <dgm:bulletEnabled val="1"/>
        </dgm:presLayoutVars>
      </dgm:prSet>
      <dgm:spPr/>
    </dgm:pt>
    <dgm:pt modelId="{79806F43-D02C-4891-BF2C-4372EE3BDFE1}" type="pres">
      <dgm:prSet presAssocID="{2FB17A2F-01BF-49BE-9F8D-10461FBF8581}" presName="FourConn_2-3" presStyleLbl="fgAccFollowNode1" presStyleIdx="1" presStyleCnt="3">
        <dgm:presLayoutVars>
          <dgm:bulletEnabled val="1"/>
        </dgm:presLayoutVars>
      </dgm:prSet>
      <dgm:spPr/>
    </dgm:pt>
    <dgm:pt modelId="{8B15D936-D63E-45AE-A7F0-7F8BD801AA28}" type="pres">
      <dgm:prSet presAssocID="{2FB17A2F-01BF-49BE-9F8D-10461FBF8581}" presName="FourConn_3-4" presStyleLbl="fgAccFollowNode1" presStyleIdx="2" presStyleCnt="3">
        <dgm:presLayoutVars>
          <dgm:bulletEnabled val="1"/>
        </dgm:presLayoutVars>
      </dgm:prSet>
      <dgm:spPr/>
    </dgm:pt>
    <dgm:pt modelId="{C7345D06-9138-461F-A317-BEFB108649E9}" type="pres">
      <dgm:prSet presAssocID="{2FB17A2F-01BF-49BE-9F8D-10461FBF8581}" presName="FourNodes_1_text" presStyleLbl="node1" presStyleIdx="3" presStyleCnt="4">
        <dgm:presLayoutVars>
          <dgm:bulletEnabled val="1"/>
        </dgm:presLayoutVars>
      </dgm:prSet>
      <dgm:spPr/>
    </dgm:pt>
    <dgm:pt modelId="{FEAEB6BF-708B-4645-A521-9638F7F23758}" type="pres">
      <dgm:prSet presAssocID="{2FB17A2F-01BF-49BE-9F8D-10461FBF8581}" presName="FourNodes_2_text" presStyleLbl="node1" presStyleIdx="3" presStyleCnt="4">
        <dgm:presLayoutVars>
          <dgm:bulletEnabled val="1"/>
        </dgm:presLayoutVars>
      </dgm:prSet>
      <dgm:spPr/>
    </dgm:pt>
    <dgm:pt modelId="{F93502F4-BBB6-4FE4-9536-63A0D0F411CE}" type="pres">
      <dgm:prSet presAssocID="{2FB17A2F-01BF-49BE-9F8D-10461FBF8581}" presName="FourNodes_3_text" presStyleLbl="node1" presStyleIdx="3" presStyleCnt="4">
        <dgm:presLayoutVars>
          <dgm:bulletEnabled val="1"/>
        </dgm:presLayoutVars>
      </dgm:prSet>
      <dgm:spPr/>
    </dgm:pt>
    <dgm:pt modelId="{BE06BCB1-38D9-4886-B504-14E05881FC37}" type="pres">
      <dgm:prSet presAssocID="{2FB17A2F-01BF-49BE-9F8D-10461FBF8581}" presName="FourNodes_4_text" presStyleLbl="node1" presStyleIdx="3" presStyleCnt="4">
        <dgm:presLayoutVars>
          <dgm:bulletEnabled val="1"/>
        </dgm:presLayoutVars>
      </dgm:prSet>
      <dgm:spPr/>
    </dgm:pt>
  </dgm:ptLst>
  <dgm:cxnLst>
    <dgm:cxn modelId="{BAFC4504-7C67-46D7-8F9B-E29B0403CB9C}" srcId="{2FB17A2F-01BF-49BE-9F8D-10461FBF8581}" destId="{A14A5A59-4C84-41E4-888B-E9C0392945C2}" srcOrd="2" destOrd="0" parTransId="{C3329CAE-97C1-43FB-8E76-14D19D673E26}" sibTransId="{1F45CD02-17B8-4342-B14F-629FAE237718}"/>
    <dgm:cxn modelId="{C3FA760B-0EE7-4CFB-8768-7F189A977746}" srcId="{2FB17A2F-01BF-49BE-9F8D-10461FBF8581}" destId="{6A6A8EAA-6F25-40B4-8E09-CE80B61AE309}" srcOrd="0" destOrd="0" parTransId="{FD13A9A4-AB2C-42B9-A155-169CE427C17F}" sibTransId="{A97FE06D-DD6E-43A1-A031-7A2B9CA1E5DB}"/>
    <dgm:cxn modelId="{E7D30925-2E71-45EC-8FB6-D7D8E758B382}" srcId="{2FB17A2F-01BF-49BE-9F8D-10461FBF8581}" destId="{84113A8B-084A-4C41-8E2F-A252304B5F61}" srcOrd="3" destOrd="0" parTransId="{5A0A24E4-1DA5-49E4-BCCA-64E375D2BEAF}" sibTransId="{E040DA2C-4847-4100-B1DB-C5CD73683255}"/>
    <dgm:cxn modelId="{CAF8DA29-8EBB-4292-B2CF-AD67F4BA3027}" type="presOf" srcId="{6A6A8EAA-6F25-40B4-8E09-CE80B61AE309}" destId="{C7345D06-9138-461F-A317-BEFB108649E9}" srcOrd="1" destOrd="0" presId="urn:microsoft.com/office/officeart/2005/8/layout/vProcess5"/>
    <dgm:cxn modelId="{D4EB242D-A55E-4557-935B-EAE260CF5AB3}" type="presOf" srcId="{6A6A8EAA-6F25-40B4-8E09-CE80B61AE309}" destId="{8D11EB30-0946-40A4-9C38-8313E32D7D28}" srcOrd="0" destOrd="0" presId="urn:microsoft.com/office/officeart/2005/8/layout/vProcess5"/>
    <dgm:cxn modelId="{FAEEEC35-D865-431A-94C8-B959259066A3}" type="presOf" srcId="{1F45CD02-17B8-4342-B14F-629FAE237718}" destId="{8B15D936-D63E-45AE-A7F0-7F8BD801AA28}" srcOrd="0" destOrd="0" presId="urn:microsoft.com/office/officeart/2005/8/layout/vProcess5"/>
    <dgm:cxn modelId="{5FC8747C-2873-4526-BBF9-373E1FE38B11}" type="presOf" srcId="{A97FE06D-DD6E-43A1-A031-7A2B9CA1E5DB}" destId="{788EEC56-FD7B-4F2F-A38B-7C6C406BC3B8}" srcOrd="0" destOrd="0" presId="urn:microsoft.com/office/officeart/2005/8/layout/vProcess5"/>
    <dgm:cxn modelId="{9B8F4FB3-3AE5-41C4-B083-8CC7819E7CD6}" type="presOf" srcId="{2FB17A2F-01BF-49BE-9F8D-10461FBF8581}" destId="{6DDA850C-3CB5-48DD-A2A5-E544150030B7}" srcOrd="0" destOrd="0" presId="urn:microsoft.com/office/officeart/2005/8/layout/vProcess5"/>
    <dgm:cxn modelId="{BCE464BF-729C-464C-93CC-9367572723AD}" type="presOf" srcId="{A14A5A59-4C84-41E4-888B-E9C0392945C2}" destId="{F93502F4-BBB6-4FE4-9536-63A0D0F411CE}" srcOrd="1" destOrd="0" presId="urn:microsoft.com/office/officeart/2005/8/layout/vProcess5"/>
    <dgm:cxn modelId="{CEC2CED1-0E72-4C2B-9A8D-1AEDC0ECDBC2}" srcId="{2FB17A2F-01BF-49BE-9F8D-10461FBF8581}" destId="{C10D8328-9575-477B-AF50-46CD7272F93C}" srcOrd="1" destOrd="0" parTransId="{901636A4-B6FB-46E9-8748-7F60CBD929AD}" sibTransId="{5286167B-D97C-463D-880C-62ED8C7E6559}"/>
    <dgm:cxn modelId="{DCB989DD-C22B-45A4-91F1-3DAC09BF4821}" type="presOf" srcId="{5286167B-D97C-463D-880C-62ED8C7E6559}" destId="{79806F43-D02C-4891-BF2C-4372EE3BDFE1}" srcOrd="0" destOrd="0" presId="urn:microsoft.com/office/officeart/2005/8/layout/vProcess5"/>
    <dgm:cxn modelId="{B07203DE-663B-4331-B939-5427272809C9}" type="presOf" srcId="{C10D8328-9575-477B-AF50-46CD7272F93C}" destId="{7CCD15E1-FEA7-4941-B165-3357E78CF776}" srcOrd="0" destOrd="0" presId="urn:microsoft.com/office/officeart/2005/8/layout/vProcess5"/>
    <dgm:cxn modelId="{3F6EC0E6-A927-4C58-8505-A5F4C968F50E}" type="presOf" srcId="{84113A8B-084A-4C41-8E2F-A252304B5F61}" destId="{BE06BCB1-38D9-4886-B504-14E05881FC37}" srcOrd="1" destOrd="0" presId="urn:microsoft.com/office/officeart/2005/8/layout/vProcess5"/>
    <dgm:cxn modelId="{77569CE8-04B8-42E5-B48F-B86D777575ED}" type="presOf" srcId="{A14A5A59-4C84-41E4-888B-E9C0392945C2}" destId="{346E18C7-57F3-4DDB-AF5A-81F7529E6A3E}" srcOrd="0" destOrd="0" presId="urn:microsoft.com/office/officeart/2005/8/layout/vProcess5"/>
    <dgm:cxn modelId="{6E5E77F9-161F-4E4E-93BD-33643985B6A7}" type="presOf" srcId="{C10D8328-9575-477B-AF50-46CD7272F93C}" destId="{FEAEB6BF-708B-4645-A521-9638F7F23758}" srcOrd="1" destOrd="0" presId="urn:microsoft.com/office/officeart/2005/8/layout/vProcess5"/>
    <dgm:cxn modelId="{8B52AFFC-0BAF-48B0-A089-9256719B6CC8}" type="presOf" srcId="{84113A8B-084A-4C41-8E2F-A252304B5F61}" destId="{B889AD08-7B10-4C94-A543-016737A1FFDB}" srcOrd="0" destOrd="0" presId="urn:microsoft.com/office/officeart/2005/8/layout/vProcess5"/>
    <dgm:cxn modelId="{8FFEBF6A-0C1D-46BD-9686-F97E79F18ECF}" type="presParOf" srcId="{6DDA850C-3CB5-48DD-A2A5-E544150030B7}" destId="{7CF708A9-C3EA-448A-A4C4-0140EEB1476A}" srcOrd="0" destOrd="0" presId="urn:microsoft.com/office/officeart/2005/8/layout/vProcess5"/>
    <dgm:cxn modelId="{6F5184DF-1E01-42FE-822A-86FC2D8B0DF5}" type="presParOf" srcId="{6DDA850C-3CB5-48DD-A2A5-E544150030B7}" destId="{8D11EB30-0946-40A4-9C38-8313E32D7D28}" srcOrd="1" destOrd="0" presId="urn:microsoft.com/office/officeart/2005/8/layout/vProcess5"/>
    <dgm:cxn modelId="{4BD1446E-5CE1-4DD7-8409-A7DFD3CF0B75}" type="presParOf" srcId="{6DDA850C-3CB5-48DD-A2A5-E544150030B7}" destId="{7CCD15E1-FEA7-4941-B165-3357E78CF776}" srcOrd="2" destOrd="0" presId="urn:microsoft.com/office/officeart/2005/8/layout/vProcess5"/>
    <dgm:cxn modelId="{EE017159-A512-43F9-A41A-727CA721D678}" type="presParOf" srcId="{6DDA850C-3CB5-48DD-A2A5-E544150030B7}" destId="{346E18C7-57F3-4DDB-AF5A-81F7529E6A3E}" srcOrd="3" destOrd="0" presId="urn:microsoft.com/office/officeart/2005/8/layout/vProcess5"/>
    <dgm:cxn modelId="{F76F9ED6-03CF-4373-BC23-9AFEC41FD067}" type="presParOf" srcId="{6DDA850C-3CB5-48DD-A2A5-E544150030B7}" destId="{B889AD08-7B10-4C94-A543-016737A1FFDB}" srcOrd="4" destOrd="0" presId="urn:microsoft.com/office/officeart/2005/8/layout/vProcess5"/>
    <dgm:cxn modelId="{E05F3FCB-192E-4370-AFD0-05CECBCB91C3}" type="presParOf" srcId="{6DDA850C-3CB5-48DD-A2A5-E544150030B7}" destId="{788EEC56-FD7B-4F2F-A38B-7C6C406BC3B8}" srcOrd="5" destOrd="0" presId="urn:microsoft.com/office/officeart/2005/8/layout/vProcess5"/>
    <dgm:cxn modelId="{01E4D23D-1BB8-4717-A30B-E2D817009067}" type="presParOf" srcId="{6DDA850C-3CB5-48DD-A2A5-E544150030B7}" destId="{79806F43-D02C-4891-BF2C-4372EE3BDFE1}" srcOrd="6" destOrd="0" presId="urn:microsoft.com/office/officeart/2005/8/layout/vProcess5"/>
    <dgm:cxn modelId="{2A882C7B-C028-4451-BC7C-573D0175E444}" type="presParOf" srcId="{6DDA850C-3CB5-48DD-A2A5-E544150030B7}" destId="{8B15D936-D63E-45AE-A7F0-7F8BD801AA28}" srcOrd="7" destOrd="0" presId="urn:microsoft.com/office/officeart/2005/8/layout/vProcess5"/>
    <dgm:cxn modelId="{DD5EA2FB-0975-4E4D-B861-CA1FC5BD876F}" type="presParOf" srcId="{6DDA850C-3CB5-48DD-A2A5-E544150030B7}" destId="{C7345D06-9138-461F-A317-BEFB108649E9}" srcOrd="8" destOrd="0" presId="urn:microsoft.com/office/officeart/2005/8/layout/vProcess5"/>
    <dgm:cxn modelId="{670619E2-34F5-428C-96BB-F83D7B693EF2}" type="presParOf" srcId="{6DDA850C-3CB5-48DD-A2A5-E544150030B7}" destId="{FEAEB6BF-708B-4645-A521-9638F7F23758}" srcOrd="9" destOrd="0" presId="urn:microsoft.com/office/officeart/2005/8/layout/vProcess5"/>
    <dgm:cxn modelId="{35D28858-51FA-4F5A-8968-815303088F8D}" type="presParOf" srcId="{6DDA850C-3CB5-48DD-A2A5-E544150030B7}" destId="{F93502F4-BBB6-4FE4-9536-63A0D0F411CE}" srcOrd="10" destOrd="0" presId="urn:microsoft.com/office/officeart/2005/8/layout/vProcess5"/>
    <dgm:cxn modelId="{E4C78757-C084-4696-BEA1-8B1A5E2F855F}" type="presParOf" srcId="{6DDA850C-3CB5-48DD-A2A5-E544150030B7}" destId="{BE06BCB1-38D9-4886-B504-14E05881FC3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2B0C0-514A-42F5-AA56-C3A6135A7C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366639-B8BD-4424-8AA9-C03770450823}">
      <dgm:prSet/>
      <dgm:spPr/>
      <dgm:t>
        <a:bodyPr/>
        <a:lstStyle/>
        <a:p>
          <a:r>
            <a:rPr lang="en-US" b="1" baseline="0" dirty="0"/>
            <a:t>Voice:</a:t>
          </a:r>
          <a:r>
            <a:rPr lang="en-US" b="0" baseline="0" dirty="0"/>
            <a:t> Medium pitch, speed, and volume</a:t>
          </a:r>
          <a:endParaRPr lang="en-US" dirty="0"/>
        </a:p>
      </dgm:t>
    </dgm:pt>
    <dgm:pt modelId="{3593DDCA-FC80-489B-BA03-624786AAD999}" type="parTrans" cxnId="{CC075A61-3DEC-476F-92AD-BA3AEA6BB6E6}">
      <dgm:prSet/>
      <dgm:spPr/>
      <dgm:t>
        <a:bodyPr/>
        <a:lstStyle/>
        <a:p>
          <a:endParaRPr lang="en-US"/>
        </a:p>
      </dgm:t>
    </dgm:pt>
    <dgm:pt modelId="{1F05FF32-99E7-451E-B39C-ACF51016B30F}" type="sibTrans" cxnId="{CC075A61-3DEC-476F-92AD-BA3AEA6BB6E6}">
      <dgm:prSet/>
      <dgm:spPr/>
      <dgm:t>
        <a:bodyPr/>
        <a:lstStyle/>
        <a:p>
          <a:endParaRPr lang="en-US"/>
        </a:p>
      </dgm:t>
    </dgm:pt>
    <dgm:pt modelId="{3C0E084F-3931-48E5-9E35-B74FECC7D97F}">
      <dgm:prSet/>
      <dgm:spPr/>
      <dgm:t>
        <a:bodyPr/>
        <a:lstStyle/>
        <a:p>
          <a:r>
            <a:rPr lang="en-US" b="1" baseline="0" dirty="0"/>
            <a:t>Posture: </a:t>
          </a:r>
          <a:r>
            <a:rPr lang="en-US" b="0" baseline="0" dirty="0"/>
            <a:t>Open posture, symmetrical balance, tall, relaxed, no fidgeting</a:t>
          </a:r>
          <a:endParaRPr lang="en-US" dirty="0"/>
        </a:p>
      </dgm:t>
    </dgm:pt>
    <dgm:pt modelId="{27A64E87-89D4-437C-8B09-E0F6521741A9}" type="parTrans" cxnId="{3C8BAE63-318D-4EC5-A8B1-1DD7C07A07A4}">
      <dgm:prSet/>
      <dgm:spPr/>
      <dgm:t>
        <a:bodyPr/>
        <a:lstStyle/>
        <a:p>
          <a:endParaRPr lang="en-US"/>
        </a:p>
      </dgm:t>
    </dgm:pt>
    <dgm:pt modelId="{6E317BCB-D812-42B2-8ED5-7FEDFF35E1C5}" type="sibTrans" cxnId="{3C8BAE63-318D-4EC5-A8B1-1DD7C07A07A4}">
      <dgm:prSet/>
      <dgm:spPr/>
      <dgm:t>
        <a:bodyPr/>
        <a:lstStyle/>
        <a:p>
          <a:endParaRPr lang="en-US"/>
        </a:p>
      </dgm:t>
    </dgm:pt>
    <dgm:pt modelId="{0F016D57-F1B2-430A-95AC-0CDF71A822BB}">
      <dgm:prSet/>
      <dgm:spPr/>
      <dgm:t>
        <a:bodyPr/>
        <a:lstStyle/>
        <a:p>
          <a:r>
            <a:rPr lang="en-US" b="1" baseline="0" dirty="0"/>
            <a:t>Gestures: </a:t>
          </a:r>
          <a:r>
            <a:rPr lang="en-US" b="0" baseline="0" dirty="0"/>
            <a:t>Even, rounded, expansive</a:t>
          </a:r>
          <a:endParaRPr lang="en-US" dirty="0"/>
        </a:p>
      </dgm:t>
    </dgm:pt>
    <dgm:pt modelId="{5A401B92-3BEA-4580-9DED-31B60C459523}" type="parTrans" cxnId="{CB61E691-6BAD-4C30-AD24-1E7870FE32C8}">
      <dgm:prSet/>
      <dgm:spPr/>
      <dgm:t>
        <a:bodyPr/>
        <a:lstStyle/>
        <a:p>
          <a:endParaRPr lang="en-US"/>
        </a:p>
      </dgm:t>
    </dgm:pt>
    <dgm:pt modelId="{0CEB531A-4B6E-4C5F-8BCB-4E87A9DC7312}" type="sibTrans" cxnId="{CB61E691-6BAD-4C30-AD24-1E7870FE32C8}">
      <dgm:prSet/>
      <dgm:spPr/>
      <dgm:t>
        <a:bodyPr/>
        <a:lstStyle/>
        <a:p>
          <a:endParaRPr lang="en-US"/>
        </a:p>
      </dgm:t>
    </dgm:pt>
    <dgm:pt modelId="{9EF2072E-393E-49AB-8F8F-AB5C9EF09600}">
      <dgm:prSet/>
      <dgm:spPr/>
      <dgm:t>
        <a:bodyPr/>
        <a:lstStyle/>
        <a:p>
          <a:r>
            <a:rPr lang="en-US" b="1" baseline="0" dirty="0"/>
            <a:t>Facial Expressions: </a:t>
          </a:r>
          <a:r>
            <a:rPr lang="en-US" b="0" baseline="0" dirty="0"/>
            <a:t>Good eye contact</a:t>
          </a:r>
          <a:endParaRPr lang="en-US" dirty="0"/>
        </a:p>
      </dgm:t>
    </dgm:pt>
    <dgm:pt modelId="{25638201-AB20-444D-9438-DDCE596D45B6}" type="parTrans" cxnId="{1141B7BE-082A-4A5D-931E-B5AA2ACEB72A}">
      <dgm:prSet/>
      <dgm:spPr/>
      <dgm:t>
        <a:bodyPr/>
        <a:lstStyle/>
        <a:p>
          <a:endParaRPr lang="en-US"/>
        </a:p>
      </dgm:t>
    </dgm:pt>
    <dgm:pt modelId="{184CDC1F-31E2-4124-9016-F2EA85D1FCB5}" type="sibTrans" cxnId="{1141B7BE-082A-4A5D-931E-B5AA2ACEB72A}">
      <dgm:prSet/>
      <dgm:spPr/>
      <dgm:t>
        <a:bodyPr/>
        <a:lstStyle/>
        <a:p>
          <a:endParaRPr lang="en-US"/>
        </a:p>
      </dgm:t>
    </dgm:pt>
    <dgm:pt modelId="{34DBBFEC-E94F-4DF7-8CD8-0BCB41F32FAF}">
      <dgm:prSet/>
      <dgm:spPr/>
      <dgm:t>
        <a:bodyPr/>
        <a:lstStyle/>
        <a:p>
          <a:r>
            <a:rPr lang="en-US" b="1" baseline="0" dirty="0"/>
            <a:t>Spatial Position: </a:t>
          </a:r>
          <a:r>
            <a:rPr lang="en-US" b="0" baseline="0" dirty="0"/>
            <a:t>In control, respectful of others</a:t>
          </a:r>
          <a:endParaRPr lang="en-US" dirty="0"/>
        </a:p>
      </dgm:t>
    </dgm:pt>
    <dgm:pt modelId="{C8ED7647-CBC0-49F8-9663-D06615F163B2}" type="parTrans" cxnId="{57E9F93C-4CDC-4B58-8F9D-9B7E75104957}">
      <dgm:prSet/>
      <dgm:spPr/>
      <dgm:t>
        <a:bodyPr/>
        <a:lstStyle/>
        <a:p>
          <a:endParaRPr lang="en-US"/>
        </a:p>
      </dgm:t>
    </dgm:pt>
    <dgm:pt modelId="{FA8C0916-489F-41D4-90DB-A713B80E3C5B}" type="sibTrans" cxnId="{57E9F93C-4CDC-4B58-8F9D-9B7E75104957}">
      <dgm:prSet/>
      <dgm:spPr/>
      <dgm:t>
        <a:bodyPr/>
        <a:lstStyle/>
        <a:p>
          <a:endParaRPr lang="en-US"/>
        </a:p>
      </dgm:t>
    </dgm:pt>
    <dgm:pt modelId="{937726A1-6A98-4671-9BAE-2EE97F0280CE}" type="pres">
      <dgm:prSet presAssocID="{ECD2B0C0-514A-42F5-AA56-C3A6135A7C36}" presName="linear" presStyleCnt="0">
        <dgm:presLayoutVars>
          <dgm:animLvl val="lvl"/>
          <dgm:resizeHandles val="exact"/>
        </dgm:presLayoutVars>
      </dgm:prSet>
      <dgm:spPr/>
    </dgm:pt>
    <dgm:pt modelId="{AD17FC9D-9100-4E39-A287-817444D29DC5}" type="pres">
      <dgm:prSet presAssocID="{63366639-B8BD-4424-8AA9-C03770450823}" presName="parentText" presStyleLbl="node1" presStyleIdx="0" presStyleCnt="5">
        <dgm:presLayoutVars>
          <dgm:chMax val="0"/>
          <dgm:bulletEnabled val="1"/>
        </dgm:presLayoutVars>
      </dgm:prSet>
      <dgm:spPr/>
    </dgm:pt>
    <dgm:pt modelId="{CB370270-07A4-4291-B1EE-9BD83C58BAEF}" type="pres">
      <dgm:prSet presAssocID="{1F05FF32-99E7-451E-B39C-ACF51016B30F}" presName="spacer" presStyleCnt="0"/>
      <dgm:spPr/>
    </dgm:pt>
    <dgm:pt modelId="{8F484933-588E-4250-A7E2-FB479CADC84B}" type="pres">
      <dgm:prSet presAssocID="{3C0E084F-3931-48E5-9E35-B74FECC7D97F}" presName="parentText" presStyleLbl="node1" presStyleIdx="1" presStyleCnt="5">
        <dgm:presLayoutVars>
          <dgm:chMax val="0"/>
          <dgm:bulletEnabled val="1"/>
        </dgm:presLayoutVars>
      </dgm:prSet>
      <dgm:spPr/>
    </dgm:pt>
    <dgm:pt modelId="{0F843C45-0BE9-4137-ABF1-A45934F6B070}" type="pres">
      <dgm:prSet presAssocID="{6E317BCB-D812-42B2-8ED5-7FEDFF35E1C5}" presName="spacer" presStyleCnt="0"/>
      <dgm:spPr/>
    </dgm:pt>
    <dgm:pt modelId="{F0DC17D6-9685-4D91-A257-79B8F0998749}" type="pres">
      <dgm:prSet presAssocID="{0F016D57-F1B2-430A-95AC-0CDF71A822BB}" presName="parentText" presStyleLbl="node1" presStyleIdx="2" presStyleCnt="5">
        <dgm:presLayoutVars>
          <dgm:chMax val="0"/>
          <dgm:bulletEnabled val="1"/>
        </dgm:presLayoutVars>
      </dgm:prSet>
      <dgm:spPr/>
    </dgm:pt>
    <dgm:pt modelId="{90B0BAB9-274D-40D7-A5AE-9A0B1D60CD7C}" type="pres">
      <dgm:prSet presAssocID="{0CEB531A-4B6E-4C5F-8BCB-4E87A9DC7312}" presName="spacer" presStyleCnt="0"/>
      <dgm:spPr/>
    </dgm:pt>
    <dgm:pt modelId="{A9BAC17E-B5CE-4E30-AF92-3575D2CD5F9A}" type="pres">
      <dgm:prSet presAssocID="{9EF2072E-393E-49AB-8F8F-AB5C9EF09600}" presName="parentText" presStyleLbl="node1" presStyleIdx="3" presStyleCnt="5">
        <dgm:presLayoutVars>
          <dgm:chMax val="0"/>
          <dgm:bulletEnabled val="1"/>
        </dgm:presLayoutVars>
      </dgm:prSet>
      <dgm:spPr/>
    </dgm:pt>
    <dgm:pt modelId="{C6BF4F67-E147-442E-A9C0-F5F321123784}" type="pres">
      <dgm:prSet presAssocID="{184CDC1F-31E2-4124-9016-F2EA85D1FCB5}" presName="spacer" presStyleCnt="0"/>
      <dgm:spPr/>
    </dgm:pt>
    <dgm:pt modelId="{BDDE27F4-36BD-47F4-BD47-FD15FBA8F653}" type="pres">
      <dgm:prSet presAssocID="{34DBBFEC-E94F-4DF7-8CD8-0BCB41F32FAF}" presName="parentText" presStyleLbl="node1" presStyleIdx="4" presStyleCnt="5">
        <dgm:presLayoutVars>
          <dgm:chMax val="0"/>
          <dgm:bulletEnabled val="1"/>
        </dgm:presLayoutVars>
      </dgm:prSet>
      <dgm:spPr/>
    </dgm:pt>
  </dgm:ptLst>
  <dgm:cxnLst>
    <dgm:cxn modelId="{09D3CF12-436B-48C9-A1DC-9B848AD2AE7B}" type="presOf" srcId="{3C0E084F-3931-48E5-9E35-B74FECC7D97F}" destId="{8F484933-588E-4250-A7E2-FB479CADC84B}" srcOrd="0" destOrd="0" presId="urn:microsoft.com/office/officeart/2005/8/layout/vList2"/>
    <dgm:cxn modelId="{13128F37-292C-4DB9-B1EA-F59E095A7B27}" type="presOf" srcId="{63366639-B8BD-4424-8AA9-C03770450823}" destId="{AD17FC9D-9100-4E39-A287-817444D29DC5}" srcOrd="0" destOrd="0" presId="urn:microsoft.com/office/officeart/2005/8/layout/vList2"/>
    <dgm:cxn modelId="{D50FB737-1AC9-42F1-8A6E-6636984EF3D9}" type="presOf" srcId="{34DBBFEC-E94F-4DF7-8CD8-0BCB41F32FAF}" destId="{BDDE27F4-36BD-47F4-BD47-FD15FBA8F653}" srcOrd="0" destOrd="0" presId="urn:microsoft.com/office/officeart/2005/8/layout/vList2"/>
    <dgm:cxn modelId="{57E9F93C-4CDC-4B58-8F9D-9B7E75104957}" srcId="{ECD2B0C0-514A-42F5-AA56-C3A6135A7C36}" destId="{34DBBFEC-E94F-4DF7-8CD8-0BCB41F32FAF}" srcOrd="4" destOrd="0" parTransId="{C8ED7647-CBC0-49F8-9663-D06615F163B2}" sibTransId="{FA8C0916-489F-41D4-90DB-A713B80E3C5B}"/>
    <dgm:cxn modelId="{7D93B63E-1796-4A6C-8075-9A3671C27842}" type="presOf" srcId="{9EF2072E-393E-49AB-8F8F-AB5C9EF09600}" destId="{A9BAC17E-B5CE-4E30-AF92-3575D2CD5F9A}" srcOrd="0" destOrd="0" presId="urn:microsoft.com/office/officeart/2005/8/layout/vList2"/>
    <dgm:cxn modelId="{CC075A61-3DEC-476F-92AD-BA3AEA6BB6E6}" srcId="{ECD2B0C0-514A-42F5-AA56-C3A6135A7C36}" destId="{63366639-B8BD-4424-8AA9-C03770450823}" srcOrd="0" destOrd="0" parTransId="{3593DDCA-FC80-489B-BA03-624786AAD999}" sibTransId="{1F05FF32-99E7-451E-B39C-ACF51016B30F}"/>
    <dgm:cxn modelId="{3C8BAE63-318D-4EC5-A8B1-1DD7C07A07A4}" srcId="{ECD2B0C0-514A-42F5-AA56-C3A6135A7C36}" destId="{3C0E084F-3931-48E5-9E35-B74FECC7D97F}" srcOrd="1" destOrd="0" parTransId="{27A64E87-89D4-437C-8B09-E0F6521741A9}" sibTransId="{6E317BCB-D812-42B2-8ED5-7FEDFF35E1C5}"/>
    <dgm:cxn modelId="{CB61E691-6BAD-4C30-AD24-1E7870FE32C8}" srcId="{ECD2B0C0-514A-42F5-AA56-C3A6135A7C36}" destId="{0F016D57-F1B2-430A-95AC-0CDF71A822BB}" srcOrd="2" destOrd="0" parTransId="{5A401B92-3BEA-4580-9DED-31B60C459523}" sibTransId="{0CEB531A-4B6E-4C5F-8BCB-4E87A9DC7312}"/>
    <dgm:cxn modelId="{A1EA69AE-215C-4A76-AFE3-484EF5E3E97C}" type="presOf" srcId="{ECD2B0C0-514A-42F5-AA56-C3A6135A7C36}" destId="{937726A1-6A98-4671-9BAE-2EE97F0280CE}" srcOrd="0" destOrd="0" presId="urn:microsoft.com/office/officeart/2005/8/layout/vList2"/>
    <dgm:cxn modelId="{1141B7BE-082A-4A5D-931E-B5AA2ACEB72A}" srcId="{ECD2B0C0-514A-42F5-AA56-C3A6135A7C36}" destId="{9EF2072E-393E-49AB-8F8F-AB5C9EF09600}" srcOrd="3" destOrd="0" parTransId="{25638201-AB20-444D-9438-DDCE596D45B6}" sibTransId="{184CDC1F-31E2-4124-9016-F2EA85D1FCB5}"/>
    <dgm:cxn modelId="{4C4F5BE1-1E79-4704-A4B7-BEEBFBA81269}" type="presOf" srcId="{0F016D57-F1B2-430A-95AC-0CDF71A822BB}" destId="{F0DC17D6-9685-4D91-A257-79B8F0998749}" srcOrd="0" destOrd="0" presId="urn:microsoft.com/office/officeart/2005/8/layout/vList2"/>
    <dgm:cxn modelId="{8E6E8266-76EA-4A9F-82D7-81B333F9AAC0}" type="presParOf" srcId="{937726A1-6A98-4671-9BAE-2EE97F0280CE}" destId="{AD17FC9D-9100-4E39-A287-817444D29DC5}" srcOrd="0" destOrd="0" presId="urn:microsoft.com/office/officeart/2005/8/layout/vList2"/>
    <dgm:cxn modelId="{A23C8486-F225-4E9C-B6D1-1D5D85A0BEE8}" type="presParOf" srcId="{937726A1-6A98-4671-9BAE-2EE97F0280CE}" destId="{CB370270-07A4-4291-B1EE-9BD83C58BAEF}" srcOrd="1" destOrd="0" presId="urn:microsoft.com/office/officeart/2005/8/layout/vList2"/>
    <dgm:cxn modelId="{A6E417C4-B889-4C3C-BD83-C38A00A5147A}" type="presParOf" srcId="{937726A1-6A98-4671-9BAE-2EE97F0280CE}" destId="{8F484933-588E-4250-A7E2-FB479CADC84B}" srcOrd="2" destOrd="0" presId="urn:microsoft.com/office/officeart/2005/8/layout/vList2"/>
    <dgm:cxn modelId="{3FA0D343-10D7-41B5-919A-5F2114AA6F68}" type="presParOf" srcId="{937726A1-6A98-4671-9BAE-2EE97F0280CE}" destId="{0F843C45-0BE9-4137-ABF1-A45934F6B070}" srcOrd="3" destOrd="0" presId="urn:microsoft.com/office/officeart/2005/8/layout/vList2"/>
    <dgm:cxn modelId="{55E38819-F8E4-4E18-B5F6-5137D2C11377}" type="presParOf" srcId="{937726A1-6A98-4671-9BAE-2EE97F0280CE}" destId="{F0DC17D6-9685-4D91-A257-79B8F0998749}" srcOrd="4" destOrd="0" presId="urn:microsoft.com/office/officeart/2005/8/layout/vList2"/>
    <dgm:cxn modelId="{BA4A5976-6022-4571-B722-F97FE2AE2485}" type="presParOf" srcId="{937726A1-6A98-4671-9BAE-2EE97F0280CE}" destId="{90B0BAB9-274D-40D7-A5AE-9A0B1D60CD7C}" srcOrd="5" destOrd="0" presId="urn:microsoft.com/office/officeart/2005/8/layout/vList2"/>
    <dgm:cxn modelId="{87AE9B77-D37C-4157-B58D-A06D775F05A6}" type="presParOf" srcId="{937726A1-6A98-4671-9BAE-2EE97F0280CE}" destId="{A9BAC17E-B5CE-4E30-AF92-3575D2CD5F9A}" srcOrd="6" destOrd="0" presId="urn:microsoft.com/office/officeart/2005/8/layout/vList2"/>
    <dgm:cxn modelId="{524D98D6-37B9-4DAA-AB5A-13932BEF91E1}" type="presParOf" srcId="{937726A1-6A98-4671-9BAE-2EE97F0280CE}" destId="{C6BF4F67-E147-442E-A9C0-F5F321123784}" srcOrd="7" destOrd="0" presId="urn:microsoft.com/office/officeart/2005/8/layout/vList2"/>
    <dgm:cxn modelId="{4F3D272F-1A7B-4D93-881F-19F17E2A210B}" type="presParOf" srcId="{937726A1-6A98-4671-9BAE-2EE97F0280CE}" destId="{BDDE27F4-36BD-47F4-BD47-FD15FBA8F6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9CEA6E-F2E2-4163-811C-CE73F889ACFA}" type="doc">
      <dgm:prSet loTypeId="urn:microsoft.com/office/officeart/2016/7/layout/RepeatingBendingProcessNew" loCatId="process" qsTypeId="urn:microsoft.com/office/officeart/2005/8/quickstyle/simple1" qsCatId="simple" csTypeId="urn:microsoft.com/office/officeart/2005/8/colors/accent2_2" csCatId="accent2"/>
      <dgm:spPr/>
      <dgm:t>
        <a:bodyPr/>
        <a:lstStyle/>
        <a:p>
          <a:endParaRPr lang="en-US"/>
        </a:p>
      </dgm:t>
    </dgm:pt>
    <dgm:pt modelId="{7D898DB3-76B5-4CE0-8781-55C47E1F8C00}">
      <dgm:prSet/>
      <dgm:spPr/>
      <dgm:t>
        <a:bodyPr/>
        <a:lstStyle/>
        <a:p>
          <a:r>
            <a:rPr lang="en-US" b="1" baseline="0"/>
            <a:t>Express feelings clearly, appropriately, and respectfully </a:t>
          </a:r>
          <a:endParaRPr lang="en-US"/>
        </a:p>
      </dgm:t>
    </dgm:pt>
    <dgm:pt modelId="{7C8AC3C5-88D7-479D-8F20-252EDA9F9E4B}" type="parTrans" cxnId="{0307B0BE-1077-4EC1-A9F6-4766F913EC96}">
      <dgm:prSet/>
      <dgm:spPr/>
      <dgm:t>
        <a:bodyPr/>
        <a:lstStyle/>
        <a:p>
          <a:endParaRPr lang="en-US"/>
        </a:p>
      </dgm:t>
    </dgm:pt>
    <dgm:pt modelId="{5D29990B-5852-4E1D-BD34-D22F005C1799}" type="sibTrans" cxnId="{0307B0BE-1077-4EC1-A9F6-4766F913EC96}">
      <dgm:prSet/>
      <dgm:spPr/>
      <dgm:t>
        <a:bodyPr/>
        <a:lstStyle/>
        <a:p>
          <a:endParaRPr lang="en-US"/>
        </a:p>
      </dgm:t>
    </dgm:pt>
    <dgm:pt modelId="{21E00363-C364-466C-A08D-CC7A0F1D87E6}">
      <dgm:prSet/>
      <dgm:spPr/>
      <dgm:t>
        <a:bodyPr/>
        <a:lstStyle/>
        <a:p>
          <a:r>
            <a:rPr lang="en-US" b="1" baseline="0"/>
            <a:t>Use “I” statements </a:t>
          </a:r>
          <a:endParaRPr lang="en-US"/>
        </a:p>
      </dgm:t>
    </dgm:pt>
    <dgm:pt modelId="{D8788EDB-E55C-4BC8-A1CB-9FF0231631FA}" type="parTrans" cxnId="{2D06A2C9-F0DE-4D08-B5E8-5A0F6D1AD041}">
      <dgm:prSet/>
      <dgm:spPr/>
      <dgm:t>
        <a:bodyPr/>
        <a:lstStyle/>
        <a:p>
          <a:endParaRPr lang="en-US"/>
        </a:p>
      </dgm:t>
    </dgm:pt>
    <dgm:pt modelId="{FFA6CB52-A6D2-4666-88EB-183674F7422F}" type="sibTrans" cxnId="{2D06A2C9-F0DE-4D08-B5E8-5A0F6D1AD041}">
      <dgm:prSet/>
      <dgm:spPr/>
      <dgm:t>
        <a:bodyPr/>
        <a:lstStyle/>
        <a:p>
          <a:endParaRPr lang="en-US"/>
        </a:p>
      </dgm:t>
    </dgm:pt>
    <dgm:pt modelId="{8C529436-74E5-4154-A5D3-45E6D9577A43}">
      <dgm:prSet/>
      <dgm:spPr/>
      <dgm:t>
        <a:bodyPr/>
        <a:lstStyle/>
        <a:p>
          <a:r>
            <a:rPr lang="en-US" b="1" baseline="0"/>
            <a:t>Communicate respect for others </a:t>
          </a:r>
          <a:endParaRPr lang="en-US"/>
        </a:p>
      </dgm:t>
    </dgm:pt>
    <dgm:pt modelId="{47D645B0-A36C-44E3-839C-AE1E5F67D9FE}" type="parTrans" cxnId="{8111D871-A06B-419D-9742-50F3A1C433C5}">
      <dgm:prSet/>
      <dgm:spPr/>
      <dgm:t>
        <a:bodyPr/>
        <a:lstStyle/>
        <a:p>
          <a:endParaRPr lang="en-US"/>
        </a:p>
      </dgm:t>
    </dgm:pt>
    <dgm:pt modelId="{26F5D620-B1A7-46B4-B7F8-948AA109ABB7}" type="sibTrans" cxnId="{8111D871-A06B-419D-9742-50F3A1C433C5}">
      <dgm:prSet/>
      <dgm:spPr/>
      <dgm:t>
        <a:bodyPr/>
        <a:lstStyle/>
        <a:p>
          <a:endParaRPr lang="en-US"/>
        </a:p>
      </dgm:t>
    </dgm:pt>
    <dgm:pt modelId="{19F6C44F-37A0-42FD-BC1B-67ED09A8B0FC}">
      <dgm:prSet/>
      <dgm:spPr/>
      <dgm:t>
        <a:bodyPr/>
        <a:lstStyle/>
        <a:p>
          <a:r>
            <a:rPr lang="en-US" b="1" baseline="0"/>
            <a:t>Listen well without interrupting </a:t>
          </a:r>
          <a:endParaRPr lang="en-US"/>
        </a:p>
      </dgm:t>
    </dgm:pt>
    <dgm:pt modelId="{2855817A-3A58-4FA0-95DA-42568133A38E}" type="parTrans" cxnId="{1FFFA32A-2461-459B-A4D9-024285D20FE2}">
      <dgm:prSet/>
      <dgm:spPr/>
      <dgm:t>
        <a:bodyPr/>
        <a:lstStyle/>
        <a:p>
          <a:endParaRPr lang="en-US"/>
        </a:p>
      </dgm:t>
    </dgm:pt>
    <dgm:pt modelId="{B6FB2F00-D7AF-41E8-8593-A173F67565DC}" type="sibTrans" cxnId="{1FFFA32A-2461-459B-A4D9-024285D20FE2}">
      <dgm:prSet/>
      <dgm:spPr/>
      <dgm:t>
        <a:bodyPr/>
        <a:lstStyle/>
        <a:p>
          <a:endParaRPr lang="en-US"/>
        </a:p>
      </dgm:t>
    </dgm:pt>
    <dgm:pt modelId="{67B1E3DF-6949-40A3-B123-B57161126924}">
      <dgm:prSet/>
      <dgm:spPr/>
      <dgm:t>
        <a:bodyPr/>
        <a:lstStyle/>
        <a:p>
          <a:r>
            <a:rPr lang="en-US" b="1" baseline="0"/>
            <a:t>Feel connected to others </a:t>
          </a:r>
          <a:endParaRPr lang="en-US"/>
        </a:p>
      </dgm:t>
    </dgm:pt>
    <dgm:pt modelId="{2007AC40-6635-4E10-A938-81359FBC1C7B}" type="parTrans" cxnId="{0434C4A6-00F2-4921-965E-D6401BA6A6F8}">
      <dgm:prSet/>
      <dgm:spPr/>
      <dgm:t>
        <a:bodyPr/>
        <a:lstStyle/>
        <a:p>
          <a:endParaRPr lang="en-US"/>
        </a:p>
      </dgm:t>
    </dgm:pt>
    <dgm:pt modelId="{B8F6521D-5936-4A6C-8C60-0824A00CD999}" type="sibTrans" cxnId="{0434C4A6-00F2-4921-965E-D6401BA6A6F8}">
      <dgm:prSet/>
      <dgm:spPr/>
      <dgm:t>
        <a:bodyPr/>
        <a:lstStyle/>
        <a:p>
          <a:endParaRPr lang="en-US"/>
        </a:p>
      </dgm:t>
    </dgm:pt>
    <dgm:pt modelId="{FDDA5ABA-F905-4A03-B278-E345C1001C02}">
      <dgm:prSet/>
      <dgm:spPr/>
      <dgm:t>
        <a:bodyPr/>
        <a:lstStyle/>
        <a:p>
          <a:r>
            <a:rPr lang="en-US" b="1" baseline="0"/>
            <a:t>Feel competent and in control </a:t>
          </a:r>
          <a:endParaRPr lang="en-US"/>
        </a:p>
      </dgm:t>
    </dgm:pt>
    <dgm:pt modelId="{A86AFDE3-03BB-4FF5-83C5-8D139211FF8B}" type="parTrans" cxnId="{C075382E-1B4D-4281-874D-910C76A05D1F}">
      <dgm:prSet/>
      <dgm:spPr/>
      <dgm:t>
        <a:bodyPr/>
        <a:lstStyle/>
        <a:p>
          <a:endParaRPr lang="en-US"/>
        </a:p>
      </dgm:t>
    </dgm:pt>
    <dgm:pt modelId="{B7EEAC7A-5465-4025-94D0-6E16E6E8BEE4}" type="sibTrans" cxnId="{C075382E-1B4D-4281-874D-910C76A05D1F}">
      <dgm:prSet/>
      <dgm:spPr/>
      <dgm:t>
        <a:bodyPr/>
        <a:lstStyle/>
        <a:p>
          <a:endParaRPr lang="en-US"/>
        </a:p>
      </dgm:t>
    </dgm:pt>
    <dgm:pt modelId="{536BD1A2-D9F2-4F2B-BCDE-D3D22081A24C}">
      <dgm:prSet/>
      <dgm:spPr/>
      <dgm:t>
        <a:bodyPr/>
        <a:lstStyle/>
        <a:p>
          <a:r>
            <a:rPr lang="en-US" b="1" baseline="0"/>
            <a:t>Not allow others to abuse or manipulate them </a:t>
          </a:r>
          <a:endParaRPr lang="en-US"/>
        </a:p>
      </dgm:t>
    </dgm:pt>
    <dgm:pt modelId="{5557C390-F015-4E46-B10B-39BF3082B670}" type="parTrans" cxnId="{644F9CA6-FA0B-4606-8A11-32017E47D691}">
      <dgm:prSet/>
      <dgm:spPr/>
      <dgm:t>
        <a:bodyPr/>
        <a:lstStyle/>
        <a:p>
          <a:endParaRPr lang="en-US"/>
        </a:p>
      </dgm:t>
    </dgm:pt>
    <dgm:pt modelId="{01E24F8E-57D8-4C87-8C76-F648878ED665}" type="sibTrans" cxnId="{644F9CA6-FA0B-4606-8A11-32017E47D691}">
      <dgm:prSet/>
      <dgm:spPr/>
      <dgm:t>
        <a:bodyPr/>
        <a:lstStyle/>
        <a:p>
          <a:endParaRPr lang="en-US"/>
        </a:p>
      </dgm:t>
    </dgm:pt>
    <dgm:pt modelId="{C6CA4900-EB8A-4E9D-A709-A36F2FAE95E2}">
      <dgm:prSet/>
      <dgm:spPr/>
      <dgm:t>
        <a:bodyPr/>
        <a:lstStyle/>
        <a:p>
          <a:r>
            <a:rPr lang="en-US" b="1" baseline="0"/>
            <a:t>Stand up for their rights</a:t>
          </a:r>
          <a:endParaRPr lang="en-US"/>
        </a:p>
      </dgm:t>
    </dgm:pt>
    <dgm:pt modelId="{60143F28-058D-4EF9-A23B-497627FD2D1F}" type="parTrans" cxnId="{C660CC40-62DF-49BA-8A22-7B4327E4240C}">
      <dgm:prSet/>
      <dgm:spPr/>
      <dgm:t>
        <a:bodyPr/>
        <a:lstStyle/>
        <a:p>
          <a:endParaRPr lang="en-US"/>
        </a:p>
      </dgm:t>
    </dgm:pt>
    <dgm:pt modelId="{FD38AAA7-DD13-40AD-AD6E-FB3CD77617B9}" type="sibTrans" cxnId="{C660CC40-62DF-49BA-8A22-7B4327E4240C}">
      <dgm:prSet/>
      <dgm:spPr/>
      <dgm:t>
        <a:bodyPr/>
        <a:lstStyle/>
        <a:p>
          <a:endParaRPr lang="en-US"/>
        </a:p>
      </dgm:t>
    </dgm:pt>
    <dgm:pt modelId="{3BEB3C26-8F6C-48D4-AB50-AF716096C717}" type="pres">
      <dgm:prSet presAssocID="{DD9CEA6E-F2E2-4163-811C-CE73F889ACFA}" presName="Name0" presStyleCnt="0">
        <dgm:presLayoutVars>
          <dgm:dir/>
          <dgm:resizeHandles val="exact"/>
        </dgm:presLayoutVars>
      </dgm:prSet>
      <dgm:spPr/>
    </dgm:pt>
    <dgm:pt modelId="{7C512F08-69CA-4EE1-9BFA-C8EFECB43426}" type="pres">
      <dgm:prSet presAssocID="{7D898DB3-76B5-4CE0-8781-55C47E1F8C00}" presName="node" presStyleLbl="node1" presStyleIdx="0" presStyleCnt="8">
        <dgm:presLayoutVars>
          <dgm:bulletEnabled val="1"/>
        </dgm:presLayoutVars>
      </dgm:prSet>
      <dgm:spPr/>
    </dgm:pt>
    <dgm:pt modelId="{76C55455-4246-4E8F-BB82-E12988DCDF2B}" type="pres">
      <dgm:prSet presAssocID="{5D29990B-5852-4E1D-BD34-D22F005C1799}" presName="sibTrans" presStyleLbl="sibTrans1D1" presStyleIdx="0" presStyleCnt="7"/>
      <dgm:spPr/>
    </dgm:pt>
    <dgm:pt modelId="{03CB01DF-3A0F-4C25-A754-C4F67C1E2E61}" type="pres">
      <dgm:prSet presAssocID="{5D29990B-5852-4E1D-BD34-D22F005C1799}" presName="connectorText" presStyleLbl="sibTrans1D1" presStyleIdx="0" presStyleCnt="7"/>
      <dgm:spPr/>
    </dgm:pt>
    <dgm:pt modelId="{045D88BD-1B87-42F7-A111-5FAB317F6598}" type="pres">
      <dgm:prSet presAssocID="{21E00363-C364-466C-A08D-CC7A0F1D87E6}" presName="node" presStyleLbl="node1" presStyleIdx="1" presStyleCnt="8">
        <dgm:presLayoutVars>
          <dgm:bulletEnabled val="1"/>
        </dgm:presLayoutVars>
      </dgm:prSet>
      <dgm:spPr/>
    </dgm:pt>
    <dgm:pt modelId="{E9ED7E2A-537A-4123-9B2E-681D191009D8}" type="pres">
      <dgm:prSet presAssocID="{FFA6CB52-A6D2-4666-88EB-183674F7422F}" presName="sibTrans" presStyleLbl="sibTrans1D1" presStyleIdx="1" presStyleCnt="7"/>
      <dgm:spPr/>
    </dgm:pt>
    <dgm:pt modelId="{5CAEFD89-F09D-44C0-973C-4C085007E68F}" type="pres">
      <dgm:prSet presAssocID="{FFA6CB52-A6D2-4666-88EB-183674F7422F}" presName="connectorText" presStyleLbl="sibTrans1D1" presStyleIdx="1" presStyleCnt="7"/>
      <dgm:spPr/>
    </dgm:pt>
    <dgm:pt modelId="{EDA0EAD8-E9EF-4414-BF58-0D98FEBC2752}" type="pres">
      <dgm:prSet presAssocID="{8C529436-74E5-4154-A5D3-45E6D9577A43}" presName="node" presStyleLbl="node1" presStyleIdx="2" presStyleCnt="8">
        <dgm:presLayoutVars>
          <dgm:bulletEnabled val="1"/>
        </dgm:presLayoutVars>
      </dgm:prSet>
      <dgm:spPr/>
    </dgm:pt>
    <dgm:pt modelId="{C338BD45-A881-47AF-A4D2-750A706C3569}" type="pres">
      <dgm:prSet presAssocID="{26F5D620-B1A7-46B4-B7F8-948AA109ABB7}" presName="sibTrans" presStyleLbl="sibTrans1D1" presStyleIdx="2" presStyleCnt="7"/>
      <dgm:spPr/>
    </dgm:pt>
    <dgm:pt modelId="{C14778EC-DC1A-46B3-9D4C-031E6D4D2705}" type="pres">
      <dgm:prSet presAssocID="{26F5D620-B1A7-46B4-B7F8-948AA109ABB7}" presName="connectorText" presStyleLbl="sibTrans1D1" presStyleIdx="2" presStyleCnt="7"/>
      <dgm:spPr/>
    </dgm:pt>
    <dgm:pt modelId="{6ABCA321-1D38-477A-8356-11C7C3A5118D}" type="pres">
      <dgm:prSet presAssocID="{19F6C44F-37A0-42FD-BC1B-67ED09A8B0FC}" presName="node" presStyleLbl="node1" presStyleIdx="3" presStyleCnt="8">
        <dgm:presLayoutVars>
          <dgm:bulletEnabled val="1"/>
        </dgm:presLayoutVars>
      </dgm:prSet>
      <dgm:spPr/>
    </dgm:pt>
    <dgm:pt modelId="{E70C48C7-939B-454D-9EBE-9BE94D377881}" type="pres">
      <dgm:prSet presAssocID="{B6FB2F00-D7AF-41E8-8593-A173F67565DC}" presName="sibTrans" presStyleLbl="sibTrans1D1" presStyleIdx="3" presStyleCnt="7"/>
      <dgm:spPr/>
    </dgm:pt>
    <dgm:pt modelId="{2061D17F-D957-427D-873D-C8AE7679357A}" type="pres">
      <dgm:prSet presAssocID="{B6FB2F00-D7AF-41E8-8593-A173F67565DC}" presName="connectorText" presStyleLbl="sibTrans1D1" presStyleIdx="3" presStyleCnt="7"/>
      <dgm:spPr/>
    </dgm:pt>
    <dgm:pt modelId="{80ECE650-72CB-485A-8F8B-A5841959D517}" type="pres">
      <dgm:prSet presAssocID="{67B1E3DF-6949-40A3-B123-B57161126924}" presName="node" presStyleLbl="node1" presStyleIdx="4" presStyleCnt="8">
        <dgm:presLayoutVars>
          <dgm:bulletEnabled val="1"/>
        </dgm:presLayoutVars>
      </dgm:prSet>
      <dgm:spPr/>
    </dgm:pt>
    <dgm:pt modelId="{BE1EABEC-4843-40FF-93C1-172562C5353F}" type="pres">
      <dgm:prSet presAssocID="{B8F6521D-5936-4A6C-8C60-0824A00CD999}" presName="sibTrans" presStyleLbl="sibTrans1D1" presStyleIdx="4" presStyleCnt="7"/>
      <dgm:spPr/>
    </dgm:pt>
    <dgm:pt modelId="{45AA1504-0EBC-4FFA-BFEB-BBB9BF4BAD59}" type="pres">
      <dgm:prSet presAssocID="{B8F6521D-5936-4A6C-8C60-0824A00CD999}" presName="connectorText" presStyleLbl="sibTrans1D1" presStyleIdx="4" presStyleCnt="7"/>
      <dgm:spPr/>
    </dgm:pt>
    <dgm:pt modelId="{F3155A9A-B518-46B2-A3D8-18586FA3EC37}" type="pres">
      <dgm:prSet presAssocID="{FDDA5ABA-F905-4A03-B278-E345C1001C02}" presName="node" presStyleLbl="node1" presStyleIdx="5" presStyleCnt="8">
        <dgm:presLayoutVars>
          <dgm:bulletEnabled val="1"/>
        </dgm:presLayoutVars>
      </dgm:prSet>
      <dgm:spPr/>
    </dgm:pt>
    <dgm:pt modelId="{77B7065D-9D09-49B2-82C2-44AC22D601DA}" type="pres">
      <dgm:prSet presAssocID="{B7EEAC7A-5465-4025-94D0-6E16E6E8BEE4}" presName="sibTrans" presStyleLbl="sibTrans1D1" presStyleIdx="5" presStyleCnt="7"/>
      <dgm:spPr/>
    </dgm:pt>
    <dgm:pt modelId="{CD7BEC25-ACA0-44C2-B06D-D71355107187}" type="pres">
      <dgm:prSet presAssocID="{B7EEAC7A-5465-4025-94D0-6E16E6E8BEE4}" presName="connectorText" presStyleLbl="sibTrans1D1" presStyleIdx="5" presStyleCnt="7"/>
      <dgm:spPr/>
    </dgm:pt>
    <dgm:pt modelId="{C5AAE478-B9CB-4063-8C08-CAAB9D9667D3}" type="pres">
      <dgm:prSet presAssocID="{536BD1A2-D9F2-4F2B-BCDE-D3D22081A24C}" presName="node" presStyleLbl="node1" presStyleIdx="6" presStyleCnt="8">
        <dgm:presLayoutVars>
          <dgm:bulletEnabled val="1"/>
        </dgm:presLayoutVars>
      </dgm:prSet>
      <dgm:spPr/>
    </dgm:pt>
    <dgm:pt modelId="{8EA8C72F-D782-4841-B12B-271030CB0E8D}" type="pres">
      <dgm:prSet presAssocID="{01E24F8E-57D8-4C87-8C76-F648878ED665}" presName="sibTrans" presStyleLbl="sibTrans1D1" presStyleIdx="6" presStyleCnt="7"/>
      <dgm:spPr/>
    </dgm:pt>
    <dgm:pt modelId="{7A4EECD7-0FA4-4040-A5BE-514A5838D224}" type="pres">
      <dgm:prSet presAssocID="{01E24F8E-57D8-4C87-8C76-F648878ED665}" presName="connectorText" presStyleLbl="sibTrans1D1" presStyleIdx="6" presStyleCnt="7"/>
      <dgm:spPr/>
    </dgm:pt>
    <dgm:pt modelId="{05906AB8-0E38-4516-9A54-ECA2528436CA}" type="pres">
      <dgm:prSet presAssocID="{C6CA4900-EB8A-4E9D-A709-A36F2FAE95E2}" presName="node" presStyleLbl="node1" presStyleIdx="7" presStyleCnt="8">
        <dgm:presLayoutVars>
          <dgm:bulletEnabled val="1"/>
        </dgm:presLayoutVars>
      </dgm:prSet>
      <dgm:spPr/>
    </dgm:pt>
  </dgm:ptLst>
  <dgm:cxnLst>
    <dgm:cxn modelId="{D8ABC306-A8CD-4BEE-BB0F-DBFF474B0188}" type="presOf" srcId="{FFA6CB52-A6D2-4666-88EB-183674F7422F}" destId="{E9ED7E2A-537A-4123-9B2E-681D191009D8}" srcOrd="0" destOrd="0" presId="urn:microsoft.com/office/officeart/2016/7/layout/RepeatingBendingProcessNew"/>
    <dgm:cxn modelId="{67FA2107-A40D-4CD6-BBD0-4F70F2EDC86D}" type="presOf" srcId="{B8F6521D-5936-4A6C-8C60-0824A00CD999}" destId="{BE1EABEC-4843-40FF-93C1-172562C5353F}" srcOrd="0" destOrd="0" presId="urn:microsoft.com/office/officeart/2016/7/layout/RepeatingBendingProcessNew"/>
    <dgm:cxn modelId="{D25F0C0F-A4E6-4CA1-A21D-87EB517690D3}" type="presOf" srcId="{21E00363-C364-466C-A08D-CC7A0F1D87E6}" destId="{045D88BD-1B87-42F7-A111-5FAB317F6598}" srcOrd="0" destOrd="0" presId="urn:microsoft.com/office/officeart/2016/7/layout/RepeatingBendingProcessNew"/>
    <dgm:cxn modelId="{3840B120-A228-4032-B916-28E00561E9B6}" type="presOf" srcId="{B6FB2F00-D7AF-41E8-8593-A173F67565DC}" destId="{E70C48C7-939B-454D-9EBE-9BE94D377881}" srcOrd="0" destOrd="0" presId="urn:microsoft.com/office/officeart/2016/7/layout/RepeatingBendingProcessNew"/>
    <dgm:cxn modelId="{1FFFA32A-2461-459B-A4D9-024285D20FE2}" srcId="{DD9CEA6E-F2E2-4163-811C-CE73F889ACFA}" destId="{19F6C44F-37A0-42FD-BC1B-67ED09A8B0FC}" srcOrd="3" destOrd="0" parTransId="{2855817A-3A58-4FA0-95DA-42568133A38E}" sibTransId="{B6FB2F00-D7AF-41E8-8593-A173F67565DC}"/>
    <dgm:cxn modelId="{C075382E-1B4D-4281-874D-910C76A05D1F}" srcId="{DD9CEA6E-F2E2-4163-811C-CE73F889ACFA}" destId="{FDDA5ABA-F905-4A03-B278-E345C1001C02}" srcOrd="5" destOrd="0" parTransId="{A86AFDE3-03BB-4FF5-83C5-8D139211FF8B}" sibTransId="{B7EEAC7A-5465-4025-94D0-6E16E6E8BEE4}"/>
    <dgm:cxn modelId="{8E3AF130-E6B2-488D-8012-D2FA098307A4}" type="presOf" srcId="{FDDA5ABA-F905-4A03-B278-E345C1001C02}" destId="{F3155A9A-B518-46B2-A3D8-18586FA3EC37}" srcOrd="0" destOrd="0" presId="urn:microsoft.com/office/officeart/2016/7/layout/RepeatingBendingProcessNew"/>
    <dgm:cxn modelId="{EF115A3B-93EE-4834-9159-FB2916EA4B12}" type="presOf" srcId="{7D898DB3-76B5-4CE0-8781-55C47E1F8C00}" destId="{7C512F08-69CA-4EE1-9BFA-C8EFECB43426}" srcOrd="0" destOrd="0" presId="urn:microsoft.com/office/officeart/2016/7/layout/RepeatingBendingProcessNew"/>
    <dgm:cxn modelId="{C660CC40-62DF-49BA-8A22-7B4327E4240C}" srcId="{DD9CEA6E-F2E2-4163-811C-CE73F889ACFA}" destId="{C6CA4900-EB8A-4E9D-A709-A36F2FAE95E2}" srcOrd="7" destOrd="0" parTransId="{60143F28-058D-4EF9-A23B-497627FD2D1F}" sibTransId="{FD38AAA7-DD13-40AD-AD6E-FB3CD77617B9}"/>
    <dgm:cxn modelId="{5DA64C68-D352-46B5-BE6A-2D8E9AB07CDE}" type="presOf" srcId="{B8F6521D-5936-4A6C-8C60-0824A00CD999}" destId="{45AA1504-0EBC-4FFA-BFEB-BBB9BF4BAD59}" srcOrd="1" destOrd="0" presId="urn:microsoft.com/office/officeart/2016/7/layout/RepeatingBendingProcessNew"/>
    <dgm:cxn modelId="{17AB4671-D04A-4A22-B0FE-A05D3FE23FF7}" type="presOf" srcId="{FFA6CB52-A6D2-4666-88EB-183674F7422F}" destId="{5CAEFD89-F09D-44C0-973C-4C085007E68F}" srcOrd="1" destOrd="0" presId="urn:microsoft.com/office/officeart/2016/7/layout/RepeatingBendingProcessNew"/>
    <dgm:cxn modelId="{5DAF9F51-7AFA-4647-AAAB-A2DBA2F4DEA0}" type="presOf" srcId="{26F5D620-B1A7-46B4-B7F8-948AA109ABB7}" destId="{C14778EC-DC1A-46B3-9D4C-031E6D4D2705}" srcOrd="1" destOrd="0" presId="urn:microsoft.com/office/officeart/2016/7/layout/RepeatingBendingProcessNew"/>
    <dgm:cxn modelId="{8111D871-A06B-419D-9742-50F3A1C433C5}" srcId="{DD9CEA6E-F2E2-4163-811C-CE73F889ACFA}" destId="{8C529436-74E5-4154-A5D3-45E6D9577A43}" srcOrd="2" destOrd="0" parTransId="{47D645B0-A36C-44E3-839C-AE1E5F67D9FE}" sibTransId="{26F5D620-B1A7-46B4-B7F8-948AA109ABB7}"/>
    <dgm:cxn modelId="{02091472-453C-4563-AF67-94555E59E7CC}" type="presOf" srcId="{26F5D620-B1A7-46B4-B7F8-948AA109ABB7}" destId="{C338BD45-A881-47AF-A4D2-750A706C3569}" srcOrd="0" destOrd="0" presId="urn:microsoft.com/office/officeart/2016/7/layout/RepeatingBendingProcessNew"/>
    <dgm:cxn modelId="{F899F074-9947-405F-9CFD-ECD9B230D2FD}" type="presOf" srcId="{5D29990B-5852-4E1D-BD34-D22F005C1799}" destId="{03CB01DF-3A0F-4C25-A754-C4F67C1E2E61}" srcOrd="1" destOrd="0" presId="urn:microsoft.com/office/officeart/2016/7/layout/RepeatingBendingProcessNew"/>
    <dgm:cxn modelId="{12E3F659-E455-4432-8BEB-B4DF1DF3AD79}" type="presOf" srcId="{DD9CEA6E-F2E2-4163-811C-CE73F889ACFA}" destId="{3BEB3C26-8F6C-48D4-AB50-AF716096C717}" srcOrd="0" destOrd="0" presId="urn:microsoft.com/office/officeart/2016/7/layout/RepeatingBendingProcessNew"/>
    <dgm:cxn modelId="{5C4D4A7F-7493-4AEC-88D2-36F128B4D9A6}" type="presOf" srcId="{5D29990B-5852-4E1D-BD34-D22F005C1799}" destId="{76C55455-4246-4E8F-BB82-E12988DCDF2B}" srcOrd="0" destOrd="0" presId="urn:microsoft.com/office/officeart/2016/7/layout/RepeatingBendingProcessNew"/>
    <dgm:cxn modelId="{1295AA87-84CE-45A3-B3A7-22B8A4C4550E}" type="presOf" srcId="{B7EEAC7A-5465-4025-94D0-6E16E6E8BEE4}" destId="{77B7065D-9D09-49B2-82C2-44AC22D601DA}" srcOrd="0" destOrd="0" presId="urn:microsoft.com/office/officeart/2016/7/layout/RepeatingBendingProcessNew"/>
    <dgm:cxn modelId="{AD5BD492-F421-46E2-A20F-A6D9CAE23835}" type="presOf" srcId="{8C529436-74E5-4154-A5D3-45E6D9577A43}" destId="{EDA0EAD8-E9EF-4414-BF58-0D98FEBC2752}" srcOrd="0" destOrd="0" presId="urn:microsoft.com/office/officeart/2016/7/layout/RepeatingBendingProcessNew"/>
    <dgm:cxn modelId="{9B0D32A5-1442-4435-94A8-FEA3E4E5DDB1}" type="presOf" srcId="{C6CA4900-EB8A-4E9D-A709-A36F2FAE95E2}" destId="{05906AB8-0E38-4516-9A54-ECA2528436CA}" srcOrd="0" destOrd="0" presId="urn:microsoft.com/office/officeart/2016/7/layout/RepeatingBendingProcessNew"/>
    <dgm:cxn modelId="{644F9CA6-FA0B-4606-8A11-32017E47D691}" srcId="{DD9CEA6E-F2E2-4163-811C-CE73F889ACFA}" destId="{536BD1A2-D9F2-4F2B-BCDE-D3D22081A24C}" srcOrd="6" destOrd="0" parTransId="{5557C390-F015-4E46-B10B-39BF3082B670}" sibTransId="{01E24F8E-57D8-4C87-8C76-F648878ED665}"/>
    <dgm:cxn modelId="{0434C4A6-00F2-4921-965E-D6401BA6A6F8}" srcId="{DD9CEA6E-F2E2-4163-811C-CE73F889ACFA}" destId="{67B1E3DF-6949-40A3-B123-B57161126924}" srcOrd="4" destOrd="0" parTransId="{2007AC40-6635-4E10-A938-81359FBC1C7B}" sibTransId="{B8F6521D-5936-4A6C-8C60-0824A00CD999}"/>
    <dgm:cxn modelId="{D1DA6BAF-9A43-4B43-9B5D-C3B842006608}" type="presOf" srcId="{67B1E3DF-6949-40A3-B123-B57161126924}" destId="{80ECE650-72CB-485A-8F8B-A5841959D517}" srcOrd="0" destOrd="0" presId="urn:microsoft.com/office/officeart/2016/7/layout/RepeatingBendingProcessNew"/>
    <dgm:cxn modelId="{578395BC-3BAD-452D-A266-DA5FED64F7C5}" type="presOf" srcId="{B6FB2F00-D7AF-41E8-8593-A173F67565DC}" destId="{2061D17F-D957-427D-873D-C8AE7679357A}" srcOrd="1" destOrd="0" presId="urn:microsoft.com/office/officeart/2016/7/layout/RepeatingBendingProcessNew"/>
    <dgm:cxn modelId="{097DC8BC-907B-4121-99A7-D50A074A20FC}" type="presOf" srcId="{01E24F8E-57D8-4C87-8C76-F648878ED665}" destId="{7A4EECD7-0FA4-4040-A5BE-514A5838D224}" srcOrd="1" destOrd="0" presId="urn:microsoft.com/office/officeart/2016/7/layout/RepeatingBendingProcessNew"/>
    <dgm:cxn modelId="{0307B0BE-1077-4EC1-A9F6-4766F913EC96}" srcId="{DD9CEA6E-F2E2-4163-811C-CE73F889ACFA}" destId="{7D898DB3-76B5-4CE0-8781-55C47E1F8C00}" srcOrd="0" destOrd="0" parTransId="{7C8AC3C5-88D7-479D-8F20-252EDA9F9E4B}" sibTransId="{5D29990B-5852-4E1D-BD34-D22F005C1799}"/>
    <dgm:cxn modelId="{4E79EBBE-E93D-421B-91B7-462505F9C917}" type="presOf" srcId="{19F6C44F-37A0-42FD-BC1B-67ED09A8B0FC}" destId="{6ABCA321-1D38-477A-8356-11C7C3A5118D}" srcOrd="0" destOrd="0" presId="urn:microsoft.com/office/officeart/2016/7/layout/RepeatingBendingProcessNew"/>
    <dgm:cxn modelId="{A8B03BC3-0731-48C1-A7D6-4B6C3831F161}" type="presOf" srcId="{01E24F8E-57D8-4C87-8C76-F648878ED665}" destId="{8EA8C72F-D782-4841-B12B-271030CB0E8D}" srcOrd="0" destOrd="0" presId="urn:microsoft.com/office/officeart/2016/7/layout/RepeatingBendingProcessNew"/>
    <dgm:cxn modelId="{2D06A2C9-F0DE-4D08-B5E8-5A0F6D1AD041}" srcId="{DD9CEA6E-F2E2-4163-811C-CE73F889ACFA}" destId="{21E00363-C364-466C-A08D-CC7A0F1D87E6}" srcOrd="1" destOrd="0" parTransId="{D8788EDB-E55C-4BC8-A1CB-9FF0231631FA}" sibTransId="{FFA6CB52-A6D2-4666-88EB-183674F7422F}"/>
    <dgm:cxn modelId="{E99273E5-CCAC-4040-8C42-3529AD10B215}" type="presOf" srcId="{B7EEAC7A-5465-4025-94D0-6E16E6E8BEE4}" destId="{CD7BEC25-ACA0-44C2-B06D-D71355107187}" srcOrd="1" destOrd="0" presId="urn:microsoft.com/office/officeart/2016/7/layout/RepeatingBendingProcessNew"/>
    <dgm:cxn modelId="{DA07BDE7-468C-4C81-A10C-2DA016D1E26B}" type="presOf" srcId="{536BD1A2-D9F2-4F2B-BCDE-D3D22081A24C}" destId="{C5AAE478-B9CB-4063-8C08-CAAB9D9667D3}" srcOrd="0" destOrd="0" presId="urn:microsoft.com/office/officeart/2016/7/layout/RepeatingBendingProcessNew"/>
    <dgm:cxn modelId="{F4FEEAAE-A1D6-447A-8B47-8CB5592B2FBD}" type="presParOf" srcId="{3BEB3C26-8F6C-48D4-AB50-AF716096C717}" destId="{7C512F08-69CA-4EE1-9BFA-C8EFECB43426}" srcOrd="0" destOrd="0" presId="urn:microsoft.com/office/officeart/2016/7/layout/RepeatingBendingProcessNew"/>
    <dgm:cxn modelId="{1C3AB8E3-7339-4CEB-826A-76127F7FEAC8}" type="presParOf" srcId="{3BEB3C26-8F6C-48D4-AB50-AF716096C717}" destId="{76C55455-4246-4E8F-BB82-E12988DCDF2B}" srcOrd="1" destOrd="0" presId="urn:microsoft.com/office/officeart/2016/7/layout/RepeatingBendingProcessNew"/>
    <dgm:cxn modelId="{8A5200FB-734D-4457-8F72-B95F0A26A448}" type="presParOf" srcId="{76C55455-4246-4E8F-BB82-E12988DCDF2B}" destId="{03CB01DF-3A0F-4C25-A754-C4F67C1E2E61}" srcOrd="0" destOrd="0" presId="urn:microsoft.com/office/officeart/2016/7/layout/RepeatingBendingProcessNew"/>
    <dgm:cxn modelId="{D2430EDE-4D1F-43A3-A8CD-46CBFA0CD570}" type="presParOf" srcId="{3BEB3C26-8F6C-48D4-AB50-AF716096C717}" destId="{045D88BD-1B87-42F7-A111-5FAB317F6598}" srcOrd="2" destOrd="0" presId="urn:microsoft.com/office/officeart/2016/7/layout/RepeatingBendingProcessNew"/>
    <dgm:cxn modelId="{28B517D4-0E99-4404-8418-4110794DD64E}" type="presParOf" srcId="{3BEB3C26-8F6C-48D4-AB50-AF716096C717}" destId="{E9ED7E2A-537A-4123-9B2E-681D191009D8}" srcOrd="3" destOrd="0" presId="urn:microsoft.com/office/officeart/2016/7/layout/RepeatingBendingProcessNew"/>
    <dgm:cxn modelId="{4CC8C87B-D9D5-4777-8229-4EE7CC1F1C48}" type="presParOf" srcId="{E9ED7E2A-537A-4123-9B2E-681D191009D8}" destId="{5CAEFD89-F09D-44C0-973C-4C085007E68F}" srcOrd="0" destOrd="0" presId="urn:microsoft.com/office/officeart/2016/7/layout/RepeatingBendingProcessNew"/>
    <dgm:cxn modelId="{5264DAF6-4926-4225-AF79-80812EFA22D8}" type="presParOf" srcId="{3BEB3C26-8F6C-48D4-AB50-AF716096C717}" destId="{EDA0EAD8-E9EF-4414-BF58-0D98FEBC2752}" srcOrd="4" destOrd="0" presId="urn:microsoft.com/office/officeart/2016/7/layout/RepeatingBendingProcessNew"/>
    <dgm:cxn modelId="{10E7E258-5327-4E96-A181-B04A825A6552}" type="presParOf" srcId="{3BEB3C26-8F6C-48D4-AB50-AF716096C717}" destId="{C338BD45-A881-47AF-A4D2-750A706C3569}" srcOrd="5" destOrd="0" presId="urn:microsoft.com/office/officeart/2016/7/layout/RepeatingBendingProcessNew"/>
    <dgm:cxn modelId="{0B7E03A1-BD51-4B41-A442-478EE4A885A5}" type="presParOf" srcId="{C338BD45-A881-47AF-A4D2-750A706C3569}" destId="{C14778EC-DC1A-46B3-9D4C-031E6D4D2705}" srcOrd="0" destOrd="0" presId="urn:microsoft.com/office/officeart/2016/7/layout/RepeatingBendingProcessNew"/>
    <dgm:cxn modelId="{374AFDB2-6FEA-4912-9D42-8855B2D91F7C}" type="presParOf" srcId="{3BEB3C26-8F6C-48D4-AB50-AF716096C717}" destId="{6ABCA321-1D38-477A-8356-11C7C3A5118D}" srcOrd="6" destOrd="0" presId="urn:microsoft.com/office/officeart/2016/7/layout/RepeatingBendingProcessNew"/>
    <dgm:cxn modelId="{B8BE9838-6CD8-4932-860B-5BDA0791C8FA}" type="presParOf" srcId="{3BEB3C26-8F6C-48D4-AB50-AF716096C717}" destId="{E70C48C7-939B-454D-9EBE-9BE94D377881}" srcOrd="7" destOrd="0" presId="urn:microsoft.com/office/officeart/2016/7/layout/RepeatingBendingProcessNew"/>
    <dgm:cxn modelId="{86E4221C-11CD-477A-AEC7-6E16A15AB767}" type="presParOf" srcId="{E70C48C7-939B-454D-9EBE-9BE94D377881}" destId="{2061D17F-D957-427D-873D-C8AE7679357A}" srcOrd="0" destOrd="0" presId="urn:microsoft.com/office/officeart/2016/7/layout/RepeatingBendingProcessNew"/>
    <dgm:cxn modelId="{BD74A3B2-6F39-4BBB-98CF-9E797DA923F8}" type="presParOf" srcId="{3BEB3C26-8F6C-48D4-AB50-AF716096C717}" destId="{80ECE650-72CB-485A-8F8B-A5841959D517}" srcOrd="8" destOrd="0" presId="urn:microsoft.com/office/officeart/2016/7/layout/RepeatingBendingProcessNew"/>
    <dgm:cxn modelId="{D480A21F-637D-42F5-9357-3233EEADD34A}" type="presParOf" srcId="{3BEB3C26-8F6C-48D4-AB50-AF716096C717}" destId="{BE1EABEC-4843-40FF-93C1-172562C5353F}" srcOrd="9" destOrd="0" presId="urn:microsoft.com/office/officeart/2016/7/layout/RepeatingBendingProcessNew"/>
    <dgm:cxn modelId="{7E4ECD72-AE0B-496C-BB63-CFAE90D7B7B1}" type="presParOf" srcId="{BE1EABEC-4843-40FF-93C1-172562C5353F}" destId="{45AA1504-0EBC-4FFA-BFEB-BBB9BF4BAD59}" srcOrd="0" destOrd="0" presId="urn:microsoft.com/office/officeart/2016/7/layout/RepeatingBendingProcessNew"/>
    <dgm:cxn modelId="{79C8CF52-031A-4F46-A93D-B2B2D7B52965}" type="presParOf" srcId="{3BEB3C26-8F6C-48D4-AB50-AF716096C717}" destId="{F3155A9A-B518-46B2-A3D8-18586FA3EC37}" srcOrd="10" destOrd="0" presId="urn:microsoft.com/office/officeart/2016/7/layout/RepeatingBendingProcessNew"/>
    <dgm:cxn modelId="{21EFCE4F-7109-4E5B-A092-4E88519019D3}" type="presParOf" srcId="{3BEB3C26-8F6C-48D4-AB50-AF716096C717}" destId="{77B7065D-9D09-49B2-82C2-44AC22D601DA}" srcOrd="11" destOrd="0" presId="urn:microsoft.com/office/officeart/2016/7/layout/RepeatingBendingProcessNew"/>
    <dgm:cxn modelId="{FC182D4A-662F-4DCA-A5A5-A5D3C590A53F}" type="presParOf" srcId="{77B7065D-9D09-49B2-82C2-44AC22D601DA}" destId="{CD7BEC25-ACA0-44C2-B06D-D71355107187}" srcOrd="0" destOrd="0" presId="urn:microsoft.com/office/officeart/2016/7/layout/RepeatingBendingProcessNew"/>
    <dgm:cxn modelId="{1B29194A-91C8-4E4C-8132-45BC8B2CF8C2}" type="presParOf" srcId="{3BEB3C26-8F6C-48D4-AB50-AF716096C717}" destId="{C5AAE478-B9CB-4063-8C08-CAAB9D9667D3}" srcOrd="12" destOrd="0" presId="urn:microsoft.com/office/officeart/2016/7/layout/RepeatingBendingProcessNew"/>
    <dgm:cxn modelId="{E8F36A93-B692-4D21-B646-82F98CACAB04}" type="presParOf" srcId="{3BEB3C26-8F6C-48D4-AB50-AF716096C717}" destId="{8EA8C72F-D782-4841-B12B-271030CB0E8D}" srcOrd="13" destOrd="0" presId="urn:microsoft.com/office/officeart/2016/7/layout/RepeatingBendingProcessNew"/>
    <dgm:cxn modelId="{8CB55AC2-FDE6-47B4-B04D-1A9E219DC114}" type="presParOf" srcId="{8EA8C72F-D782-4841-B12B-271030CB0E8D}" destId="{7A4EECD7-0FA4-4040-A5BE-514A5838D224}" srcOrd="0" destOrd="0" presId="urn:microsoft.com/office/officeart/2016/7/layout/RepeatingBendingProcessNew"/>
    <dgm:cxn modelId="{E5B55D69-CB90-4938-A5F9-34502326D962}" type="presParOf" srcId="{3BEB3C26-8F6C-48D4-AB50-AF716096C717}" destId="{05906AB8-0E38-4516-9A54-ECA2528436CA}"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7E3BBC-123C-4308-B7B2-864A194DB87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1A07D83-62C9-404E-958C-6E97BA8B92C5}">
      <dgm:prSet/>
      <dgm:spPr/>
      <dgm:t>
        <a:bodyPr/>
        <a:lstStyle/>
        <a:p>
          <a:r>
            <a:rPr lang="en-US" dirty="0"/>
            <a:t>“Please would you turn the volume down? I am trying to concentrate on my studying.”</a:t>
          </a:r>
        </a:p>
      </dgm:t>
    </dgm:pt>
    <dgm:pt modelId="{14692D75-E87C-4BBF-9339-08B7090D6A6D}" type="parTrans" cxnId="{E1C8D88A-A65B-4682-A27E-F72F7872A166}">
      <dgm:prSet/>
      <dgm:spPr/>
      <dgm:t>
        <a:bodyPr/>
        <a:lstStyle/>
        <a:p>
          <a:endParaRPr lang="en-US"/>
        </a:p>
      </dgm:t>
    </dgm:pt>
    <dgm:pt modelId="{6012EE73-D4EB-449C-A883-44AC12FEFD6A}" type="sibTrans" cxnId="{E1C8D88A-A65B-4682-A27E-F72F7872A166}">
      <dgm:prSet/>
      <dgm:spPr/>
      <dgm:t>
        <a:bodyPr/>
        <a:lstStyle/>
        <a:p>
          <a:endParaRPr lang="en-US"/>
        </a:p>
      </dgm:t>
    </dgm:pt>
    <dgm:pt modelId="{83381E68-03F7-4B34-A66E-829AECFB200C}">
      <dgm:prSet/>
      <dgm:spPr/>
      <dgm:t>
        <a:bodyPr/>
        <a:lstStyle/>
        <a:p>
          <a:r>
            <a:rPr lang="en-US" dirty="0"/>
            <a:t>“I am sorry, but I won’t be able to help you today. I have a dentist appointment.”</a:t>
          </a:r>
        </a:p>
      </dgm:t>
    </dgm:pt>
    <dgm:pt modelId="{7A5A4E1F-E5CD-41D3-AC46-8DD3494F3A1D}" type="parTrans" cxnId="{CF8F9964-B0D9-497A-B838-7C8189677BDF}">
      <dgm:prSet/>
      <dgm:spPr/>
      <dgm:t>
        <a:bodyPr/>
        <a:lstStyle/>
        <a:p>
          <a:endParaRPr lang="en-US"/>
        </a:p>
      </dgm:t>
    </dgm:pt>
    <dgm:pt modelId="{6B7AD3A2-1357-456F-8433-7E0F3E75F978}" type="sibTrans" cxnId="{CF8F9964-B0D9-497A-B838-7C8189677BDF}">
      <dgm:prSet/>
      <dgm:spPr/>
      <dgm:t>
        <a:bodyPr/>
        <a:lstStyle/>
        <a:p>
          <a:endParaRPr lang="en-US"/>
        </a:p>
      </dgm:t>
    </dgm:pt>
    <dgm:pt modelId="{B3DCE2E8-6696-4259-AB3D-EFDD27F00F6C}">
      <dgm:prSet/>
      <dgm:spPr/>
      <dgm:t>
        <a:bodyPr/>
        <a:lstStyle/>
        <a:p>
          <a:r>
            <a:rPr lang="en-US" b="0" i="0" dirty="0"/>
            <a:t>“Thanks for thinking of me, but I'm going to say no this time.”</a:t>
          </a:r>
          <a:endParaRPr lang="en-US" dirty="0"/>
        </a:p>
      </dgm:t>
    </dgm:pt>
    <dgm:pt modelId="{6A785FC9-62DF-4B19-B48A-EBFB5D8AB5E0}" type="parTrans" cxnId="{EDE6A1F2-5587-4DEB-B46D-930BE13AEB28}">
      <dgm:prSet/>
      <dgm:spPr/>
      <dgm:t>
        <a:bodyPr/>
        <a:lstStyle/>
        <a:p>
          <a:endParaRPr lang="en-US"/>
        </a:p>
      </dgm:t>
    </dgm:pt>
    <dgm:pt modelId="{6AF75975-55B3-4166-AF86-C085BF76D2B1}" type="sibTrans" cxnId="{EDE6A1F2-5587-4DEB-B46D-930BE13AEB28}">
      <dgm:prSet/>
      <dgm:spPr/>
      <dgm:t>
        <a:bodyPr/>
        <a:lstStyle/>
        <a:p>
          <a:endParaRPr lang="en-US"/>
        </a:p>
      </dgm:t>
    </dgm:pt>
    <dgm:pt modelId="{F8FC01C9-262B-4702-82EE-F74CCBAF19FB}">
      <dgm:prSet/>
      <dgm:spPr/>
      <dgm:t>
        <a:bodyPr/>
        <a:lstStyle/>
        <a:p>
          <a:r>
            <a:rPr lang="en-US" b="0" i="0" dirty="0"/>
            <a:t>“Unfortunately, I can't take on any more tasks at the moment.”</a:t>
          </a:r>
          <a:endParaRPr lang="en-US" dirty="0"/>
        </a:p>
      </dgm:t>
    </dgm:pt>
    <dgm:pt modelId="{F2FE6CE6-B371-4155-A46F-28BF386108C0}" type="parTrans" cxnId="{73E0370F-EC81-4786-9508-78E2263AC571}">
      <dgm:prSet/>
      <dgm:spPr/>
      <dgm:t>
        <a:bodyPr/>
        <a:lstStyle/>
        <a:p>
          <a:endParaRPr lang="en-US"/>
        </a:p>
      </dgm:t>
    </dgm:pt>
    <dgm:pt modelId="{52286D77-E9A1-4FDC-91BD-80C6BA84E8F8}" type="sibTrans" cxnId="{73E0370F-EC81-4786-9508-78E2263AC571}">
      <dgm:prSet/>
      <dgm:spPr/>
      <dgm:t>
        <a:bodyPr/>
        <a:lstStyle/>
        <a:p>
          <a:endParaRPr lang="en-US"/>
        </a:p>
      </dgm:t>
    </dgm:pt>
    <dgm:pt modelId="{C383230A-E236-435A-A9B4-24DD0129BE15}">
      <dgm:prSet/>
      <dgm:spPr/>
      <dgm:t>
        <a:bodyPr/>
        <a:lstStyle/>
        <a:p>
          <a:r>
            <a:rPr lang="en-US" b="0" i="0" dirty="0"/>
            <a:t>“Please don't walk away from me while we're having a conversation.” </a:t>
          </a:r>
          <a:endParaRPr lang="en-US" dirty="0"/>
        </a:p>
      </dgm:t>
    </dgm:pt>
    <dgm:pt modelId="{5D9CF055-9361-46F0-A76A-BB40AC3B6C44}" type="parTrans" cxnId="{EBACFED1-2296-441B-9CF0-89086F7BF909}">
      <dgm:prSet/>
      <dgm:spPr/>
      <dgm:t>
        <a:bodyPr/>
        <a:lstStyle/>
        <a:p>
          <a:endParaRPr lang="en-US"/>
        </a:p>
      </dgm:t>
    </dgm:pt>
    <dgm:pt modelId="{83928F77-FADB-48E2-AC4D-98595BAA9D64}" type="sibTrans" cxnId="{EBACFED1-2296-441B-9CF0-89086F7BF909}">
      <dgm:prSet/>
      <dgm:spPr/>
      <dgm:t>
        <a:bodyPr/>
        <a:lstStyle/>
        <a:p>
          <a:endParaRPr lang="en-US"/>
        </a:p>
      </dgm:t>
    </dgm:pt>
    <dgm:pt modelId="{D2D7E0DF-B51E-4BC0-A69E-63BA96EB69B6}">
      <dgm:prSet/>
      <dgm:spPr/>
      <dgm:t>
        <a:bodyPr/>
        <a:lstStyle/>
        <a:p>
          <a:r>
            <a:rPr lang="en-US" b="0" i="0" dirty="0"/>
            <a:t>“I respect your opinion, but let's agree to disagree.</a:t>
          </a:r>
          <a:endParaRPr lang="en-US" dirty="0"/>
        </a:p>
      </dgm:t>
    </dgm:pt>
    <dgm:pt modelId="{824CA773-732D-4A69-B04D-233C4ABB20C8}" type="parTrans" cxnId="{DE3C3883-2A48-4F20-9E45-474189F6DAF9}">
      <dgm:prSet/>
      <dgm:spPr/>
      <dgm:t>
        <a:bodyPr/>
        <a:lstStyle/>
        <a:p>
          <a:endParaRPr lang="en-US"/>
        </a:p>
      </dgm:t>
    </dgm:pt>
    <dgm:pt modelId="{7E4DD4C1-2722-432F-A220-4326099182F9}" type="sibTrans" cxnId="{DE3C3883-2A48-4F20-9E45-474189F6DAF9}">
      <dgm:prSet/>
      <dgm:spPr/>
      <dgm:t>
        <a:bodyPr/>
        <a:lstStyle/>
        <a:p>
          <a:endParaRPr lang="en-US"/>
        </a:p>
      </dgm:t>
    </dgm:pt>
    <dgm:pt modelId="{D1F4E24B-AF17-4F40-A35C-DD0F99513DE7}" type="pres">
      <dgm:prSet presAssocID="{557E3BBC-123C-4308-B7B2-864A194DB87C}" presName="diagram" presStyleCnt="0">
        <dgm:presLayoutVars>
          <dgm:dir/>
          <dgm:resizeHandles val="exact"/>
        </dgm:presLayoutVars>
      </dgm:prSet>
      <dgm:spPr/>
    </dgm:pt>
    <dgm:pt modelId="{99FA0534-3BAE-4457-9046-AF4B1E162C12}" type="pres">
      <dgm:prSet presAssocID="{81A07D83-62C9-404E-958C-6E97BA8B92C5}" presName="node" presStyleLbl="node1" presStyleIdx="0" presStyleCnt="6">
        <dgm:presLayoutVars>
          <dgm:bulletEnabled val="1"/>
        </dgm:presLayoutVars>
      </dgm:prSet>
      <dgm:spPr/>
    </dgm:pt>
    <dgm:pt modelId="{B5F2B0C0-6713-4B6A-82D4-CF66AC4D2D43}" type="pres">
      <dgm:prSet presAssocID="{6012EE73-D4EB-449C-A883-44AC12FEFD6A}" presName="sibTrans" presStyleCnt="0"/>
      <dgm:spPr/>
    </dgm:pt>
    <dgm:pt modelId="{4458B10B-8CC2-43DC-BAFF-326DE1283F48}" type="pres">
      <dgm:prSet presAssocID="{83381E68-03F7-4B34-A66E-829AECFB200C}" presName="node" presStyleLbl="node1" presStyleIdx="1" presStyleCnt="6">
        <dgm:presLayoutVars>
          <dgm:bulletEnabled val="1"/>
        </dgm:presLayoutVars>
      </dgm:prSet>
      <dgm:spPr/>
    </dgm:pt>
    <dgm:pt modelId="{526577C2-710C-4D35-AD15-7E5A5925DBC8}" type="pres">
      <dgm:prSet presAssocID="{6B7AD3A2-1357-456F-8433-7E0F3E75F978}" presName="sibTrans" presStyleCnt="0"/>
      <dgm:spPr/>
    </dgm:pt>
    <dgm:pt modelId="{B8B0CBA8-F3EB-4164-87C5-3A9AA5BFC417}" type="pres">
      <dgm:prSet presAssocID="{B3DCE2E8-6696-4259-AB3D-EFDD27F00F6C}" presName="node" presStyleLbl="node1" presStyleIdx="2" presStyleCnt="6">
        <dgm:presLayoutVars>
          <dgm:bulletEnabled val="1"/>
        </dgm:presLayoutVars>
      </dgm:prSet>
      <dgm:spPr/>
    </dgm:pt>
    <dgm:pt modelId="{C9328DB1-156E-4141-9ED8-5A93E43AD9AE}" type="pres">
      <dgm:prSet presAssocID="{6AF75975-55B3-4166-AF86-C085BF76D2B1}" presName="sibTrans" presStyleCnt="0"/>
      <dgm:spPr/>
    </dgm:pt>
    <dgm:pt modelId="{D4A8DBF6-4CB6-4DFF-940E-6B0E9CDCBCF6}" type="pres">
      <dgm:prSet presAssocID="{F8FC01C9-262B-4702-82EE-F74CCBAF19FB}" presName="node" presStyleLbl="node1" presStyleIdx="3" presStyleCnt="6">
        <dgm:presLayoutVars>
          <dgm:bulletEnabled val="1"/>
        </dgm:presLayoutVars>
      </dgm:prSet>
      <dgm:spPr/>
    </dgm:pt>
    <dgm:pt modelId="{2CF060DC-21D0-4945-862F-AB3EE31C5107}" type="pres">
      <dgm:prSet presAssocID="{52286D77-E9A1-4FDC-91BD-80C6BA84E8F8}" presName="sibTrans" presStyleCnt="0"/>
      <dgm:spPr/>
    </dgm:pt>
    <dgm:pt modelId="{ED94C964-45E3-4E72-99EA-1BE2B70C5EAF}" type="pres">
      <dgm:prSet presAssocID="{C383230A-E236-435A-A9B4-24DD0129BE15}" presName="node" presStyleLbl="node1" presStyleIdx="4" presStyleCnt="6">
        <dgm:presLayoutVars>
          <dgm:bulletEnabled val="1"/>
        </dgm:presLayoutVars>
      </dgm:prSet>
      <dgm:spPr/>
    </dgm:pt>
    <dgm:pt modelId="{3F04827E-770A-409E-936D-0B1BDF41099A}" type="pres">
      <dgm:prSet presAssocID="{83928F77-FADB-48E2-AC4D-98595BAA9D64}" presName="sibTrans" presStyleCnt="0"/>
      <dgm:spPr/>
    </dgm:pt>
    <dgm:pt modelId="{0AE44E8B-C537-4832-95C8-4A36E773146E}" type="pres">
      <dgm:prSet presAssocID="{D2D7E0DF-B51E-4BC0-A69E-63BA96EB69B6}" presName="node" presStyleLbl="node1" presStyleIdx="5" presStyleCnt="6">
        <dgm:presLayoutVars>
          <dgm:bulletEnabled val="1"/>
        </dgm:presLayoutVars>
      </dgm:prSet>
      <dgm:spPr/>
    </dgm:pt>
  </dgm:ptLst>
  <dgm:cxnLst>
    <dgm:cxn modelId="{E165090A-089A-4017-AEBE-BD7EC4D821C5}" type="presOf" srcId="{D2D7E0DF-B51E-4BC0-A69E-63BA96EB69B6}" destId="{0AE44E8B-C537-4832-95C8-4A36E773146E}" srcOrd="0" destOrd="0" presId="urn:microsoft.com/office/officeart/2005/8/layout/default"/>
    <dgm:cxn modelId="{73E0370F-EC81-4786-9508-78E2263AC571}" srcId="{557E3BBC-123C-4308-B7B2-864A194DB87C}" destId="{F8FC01C9-262B-4702-82EE-F74CCBAF19FB}" srcOrd="3" destOrd="0" parTransId="{F2FE6CE6-B371-4155-A46F-28BF386108C0}" sibTransId="{52286D77-E9A1-4FDC-91BD-80C6BA84E8F8}"/>
    <dgm:cxn modelId="{DAFC993D-4FA6-45BB-9558-5782B638EA04}" type="presOf" srcId="{83381E68-03F7-4B34-A66E-829AECFB200C}" destId="{4458B10B-8CC2-43DC-BAFF-326DE1283F48}" srcOrd="0" destOrd="0" presId="urn:microsoft.com/office/officeart/2005/8/layout/default"/>
    <dgm:cxn modelId="{97D3F943-CD96-4649-AAAB-54A6833141D1}" type="presOf" srcId="{B3DCE2E8-6696-4259-AB3D-EFDD27F00F6C}" destId="{B8B0CBA8-F3EB-4164-87C5-3A9AA5BFC417}" srcOrd="0" destOrd="0" presId="urn:microsoft.com/office/officeart/2005/8/layout/default"/>
    <dgm:cxn modelId="{CF8F9964-B0D9-497A-B838-7C8189677BDF}" srcId="{557E3BBC-123C-4308-B7B2-864A194DB87C}" destId="{83381E68-03F7-4B34-A66E-829AECFB200C}" srcOrd="1" destOrd="0" parTransId="{7A5A4E1F-E5CD-41D3-AC46-8DD3494F3A1D}" sibTransId="{6B7AD3A2-1357-456F-8433-7E0F3E75F978}"/>
    <dgm:cxn modelId="{AD489E67-C162-4308-8304-227E26E3D9D6}" type="presOf" srcId="{81A07D83-62C9-404E-958C-6E97BA8B92C5}" destId="{99FA0534-3BAE-4457-9046-AF4B1E162C12}" srcOrd="0" destOrd="0" presId="urn:microsoft.com/office/officeart/2005/8/layout/default"/>
    <dgm:cxn modelId="{F4C5536E-B65B-44B9-B945-57FBDA472645}" type="presOf" srcId="{C383230A-E236-435A-A9B4-24DD0129BE15}" destId="{ED94C964-45E3-4E72-99EA-1BE2B70C5EAF}" srcOrd="0" destOrd="0" presId="urn:microsoft.com/office/officeart/2005/8/layout/default"/>
    <dgm:cxn modelId="{DE3C3883-2A48-4F20-9E45-474189F6DAF9}" srcId="{557E3BBC-123C-4308-B7B2-864A194DB87C}" destId="{D2D7E0DF-B51E-4BC0-A69E-63BA96EB69B6}" srcOrd="5" destOrd="0" parTransId="{824CA773-732D-4A69-B04D-233C4ABB20C8}" sibTransId="{7E4DD4C1-2722-432F-A220-4326099182F9}"/>
    <dgm:cxn modelId="{E1C8D88A-A65B-4682-A27E-F72F7872A166}" srcId="{557E3BBC-123C-4308-B7B2-864A194DB87C}" destId="{81A07D83-62C9-404E-958C-6E97BA8B92C5}" srcOrd="0" destOrd="0" parTransId="{14692D75-E87C-4BBF-9339-08B7090D6A6D}" sibTransId="{6012EE73-D4EB-449C-A883-44AC12FEFD6A}"/>
    <dgm:cxn modelId="{0AD9B595-9B6E-4277-8AAC-7BEB1F8E4494}" type="presOf" srcId="{557E3BBC-123C-4308-B7B2-864A194DB87C}" destId="{D1F4E24B-AF17-4F40-A35C-DD0F99513DE7}" srcOrd="0" destOrd="0" presId="urn:microsoft.com/office/officeart/2005/8/layout/default"/>
    <dgm:cxn modelId="{09BCB7AD-D6B8-44E1-BBA6-E38B945F5514}" type="presOf" srcId="{F8FC01C9-262B-4702-82EE-F74CCBAF19FB}" destId="{D4A8DBF6-4CB6-4DFF-940E-6B0E9CDCBCF6}" srcOrd="0" destOrd="0" presId="urn:microsoft.com/office/officeart/2005/8/layout/default"/>
    <dgm:cxn modelId="{EBACFED1-2296-441B-9CF0-89086F7BF909}" srcId="{557E3BBC-123C-4308-B7B2-864A194DB87C}" destId="{C383230A-E236-435A-A9B4-24DD0129BE15}" srcOrd="4" destOrd="0" parTransId="{5D9CF055-9361-46F0-A76A-BB40AC3B6C44}" sibTransId="{83928F77-FADB-48E2-AC4D-98595BAA9D64}"/>
    <dgm:cxn modelId="{EDE6A1F2-5587-4DEB-B46D-930BE13AEB28}" srcId="{557E3BBC-123C-4308-B7B2-864A194DB87C}" destId="{B3DCE2E8-6696-4259-AB3D-EFDD27F00F6C}" srcOrd="2" destOrd="0" parTransId="{6A785FC9-62DF-4B19-B48A-EBFB5D8AB5E0}" sibTransId="{6AF75975-55B3-4166-AF86-C085BF76D2B1}"/>
    <dgm:cxn modelId="{C2E92ADB-2AD7-4882-8A19-87B91DB3403D}" type="presParOf" srcId="{D1F4E24B-AF17-4F40-A35C-DD0F99513DE7}" destId="{99FA0534-3BAE-4457-9046-AF4B1E162C12}" srcOrd="0" destOrd="0" presId="urn:microsoft.com/office/officeart/2005/8/layout/default"/>
    <dgm:cxn modelId="{6F79F142-764B-4D5B-B0E4-579E101C6FE8}" type="presParOf" srcId="{D1F4E24B-AF17-4F40-A35C-DD0F99513DE7}" destId="{B5F2B0C0-6713-4B6A-82D4-CF66AC4D2D43}" srcOrd="1" destOrd="0" presId="urn:microsoft.com/office/officeart/2005/8/layout/default"/>
    <dgm:cxn modelId="{140B5A66-A4FE-49DD-88F3-F23987BAB9A1}" type="presParOf" srcId="{D1F4E24B-AF17-4F40-A35C-DD0F99513DE7}" destId="{4458B10B-8CC2-43DC-BAFF-326DE1283F48}" srcOrd="2" destOrd="0" presId="urn:microsoft.com/office/officeart/2005/8/layout/default"/>
    <dgm:cxn modelId="{BE4457FB-C20F-42CC-A9C6-6A742506097B}" type="presParOf" srcId="{D1F4E24B-AF17-4F40-A35C-DD0F99513DE7}" destId="{526577C2-710C-4D35-AD15-7E5A5925DBC8}" srcOrd="3" destOrd="0" presId="urn:microsoft.com/office/officeart/2005/8/layout/default"/>
    <dgm:cxn modelId="{C39389C2-0271-46DB-B856-E7DB68CC2403}" type="presParOf" srcId="{D1F4E24B-AF17-4F40-A35C-DD0F99513DE7}" destId="{B8B0CBA8-F3EB-4164-87C5-3A9AA5BFC417}" srcOrd="4" destOrd="0" presId="urn:microsoft.com/office/officeart/2005/8/layout/default"/>
    <dgm:cxn modelId="{97834A99-F505-4C85-B105-83C4031E69E2}" type="presParOf" srcId="{D1F4E24B-AF17-4F40-A35C-DD0F99513DE7}" destId="{C9328DB1-156E-4141-9ED8-5A93E43AD9AE}" srcOrd="5" destOrd="0" presId="urn:microsoft.com/office/officeart/2005/8/layout/default"/>
    <dgm:cxn modelId="{4FA03F64-BBE0-42F1-8D4E-C1E8C0BA1019}" type="presParOf" srcId="{D1F4E24B-AF17-4F40-A35C-DD0F99513DE7}" destId="{D4A8DBF6-4CB6-4DFF-940E-6B0E9CDCBCF6}" srcOrd="6" destOrd="0" presId="urn:microsoft.com/office/officeart/2005/8/layout/default"/>
    <dgm:cxn modelId="{D8D36CC0-1CCC-4681-AAFF-F6A1A53C00D1}" type="presParOf" srcId="{D1F4E24B-AF17-4F40-A35C-DD0F99513DE7}" destId="{2CF060DC-21D0-4945-862F-AB3EE31C5107}" srcOrd="7" destOrd="0" presId="urn:microsoft.com/office/officeart/2005/8/layout/default"/>
    <dgm:cxn modelId="{4A9128EB-A093-4057-ADEC-509C42E035A4}" type="presParOf" srcId="{D1F4E24B-AF17-4F40-A35C-DD0F99513DE7}" destId="{ED94C964-45E3-4E72-99EA-1BE2B70C5EAF}" srcOrd="8" destOrd="0" presId="urn:microsoft.com/office/officeart/2005/8/layout/default"/>
    <dgm:cxn modelId="{B8F4B8EA-9F8F-49B5-A4B4-E168EB5B6F83}" type="presParOf" srcId="{D1F4E24B-AF17-4F40-A35C-DD0F99513DE7}" destId="{3F04827E-770A-409E-936D-0B1BDF41099A}" srcOrd="9" destOrd="0" presId="urn:microsoft.com/office/officeart/2005/8/layout/default"/>
    <dgm:cxn modelId="{6D222DA1-01AD-4616-B47A-8E25A6995E8F}" type="presParOf" srcId="{D1F4E24B-AF17-4F40-A35C-DD0F99513DE7}" destId="{0AE44E8B-C537-4832-95C8-4A36E773146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067424-7AFE-4CD2-B7ED-F162F614BDE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31B664B-BBB1-4787-B392-3DE6F2FCC228}">
      <dgm:prSet custT="1"/>
      <dgm:spPr/>
      <dgm:t>
        <a:bodyPr/>
        <a:lstStyle/>
        <a:p>
          <a:r>
            <a:rPr lang="en-US" sz="1100" b="1" baseline="0" dirty="0"/>
            <a:t>Try to dominate others </a:t>
          </a:r>
          <a:endParaRPr lang="en-US" sz="1100" dirty="0"/>
        </a:p>
      </dgm:t>
    </dgm:pt>
    <dgm:pt modelId="{3E8A4822-FC85-4C2E-BD3E-A40C6D297093}" type="parTrans" cxnId="{89C379E4-32BC-4E89-9E10-72C17AC310E7}">
      <dgm:prSet/>
      <dgm:spPr/>
      <dgm:t>
        <a:bodyPr/>
        <a:lstStyle/>
        <a:p>
          <a:endParaRPr lang="en-US"/>
        </a:p>
      </dgm:t>
    </dgm:pt>
    <dgm:pt modelId="{22BF4D0B-C71D-4319-89DE-15BA68F3D939}" type="sibTrans" cxnId="{89C379E4-32BC-4E89-9E10-72C17AC310E7}">
      <dgm:prSet/>
      <dgm:spPr/>
      <dgm:t>
        <a:bodyPr/>
        <a:lstStyle/>
        <a:p>
          <a:endParaRPr lang="en-US"/>
        </a:p>
      </dgm:t>
    </dgm:pt>
    <dgm:pt modelId="{7E694364-78D3-4DB0-AA7A-06FC0856918B}">
      <dgm:prSet custT="1"/>
      <dgm:spPr/>
      <dgm:t>
        <a:bodyPr/>
        <a:lstStyle/>
        <a:p>
          <a:r>
            <a:rPr lang="en-US" sz="1100" b="1" baseline="0" dirty="0"/>
            <a:t>Use humiliation to control others </a:t>
          </a:r>
          <a:endParaRPr lang="en-US" sz="1100" dirty="0"/>
        </a:p>
      </dgm:t>
    </dgm:pt>
    <dgm:pt modelId="{A45B59A7-3C22-439F-8170-863074165888}" type="parTrans" cxnId="{0F8AD931-C909-42CC-A3EE-3A5696BC95C8}">
      <dgm:prSet/>
      <dgm:spPr/>
      <dgm:t>
        <a:bodyPr/>
        <a:lstStyle/>
        <a:p>
          <a:endParaRPr lang="en-US"/>
        </a:p>
      </dgm:t>
    </dgm:pt>
    <dgm:pt modelId="{D019086D-F0DD-4FB1-93C0-61DA27D92CF8}" type="sibTrans" cxnId="{0F8AD931-C909-42CC-A3EE-3A5696BC95C8}">
      <dgm:prSet/>
      <dgm:spPr/>
      <dgm:t>
        <a:bodyPr/>
        <a:lstStyle/>
        <a:p>
          <a:endParaRPr lang="en-US"/>
        </a:p>
      </dgm:t>
    </dgm:pt>
    <dgm:pt modelId="{E03823D1-A219-4A93-8B04-7ADCC1B65BA8}">
      <dgm:prSet custT="1"/>
      <dgm:spPr/>
      <dgm:t>
        <a:bodyPr/>
        <a:lstStyle/>
        <a:p>
          <a:r>
            <a:rPr lang="en-US" sz="1100" b="1" baseline="0" dirty="0"/>
            <a:t>Criticize, blame, or attack others </a:t>
          </a:r>
          <a:endParaRPr lang="en-US" sz="1100" dirty="0"/>
        </a:p>
      </dgm:t>
    </dgm:pt>
    <dgm:pt modelId="{2BBCB8F3-8304-48FD-BB33-AF115419ABC9}" type="parTrans" cxnId="{D59395AD-10EA-4F90-99E3-07D97C52F60C}">
      <dgm:prSet/>
      <dgm:spPr/>
      <dgm:t>
        <a:bodyPr/>
        <a:lstStyle/>
        <a:p>
          <a:endParaRPr lang="en-US"/>
        </a:p>
      </dgm:t>
    </dgm:pt>
    <dgm:pt modelId="{8F1C9581-B9B3-4938-B50F-5DC9C7E03F95}" type="sibTrans" cxnId="{D59395AD-10EA-4F90-99E3-07D97C52F60C}">
      <dgm:prSet/>
      <dgm:spPr/>
      <dgm:t>
        <a:bodyPr/>
        <a:lstStyle/>
        <a:p>
          <a:endParaRPr lang="en-US"/>
        </a:p>
      </dgm:t>
    </dgm:pt>
    <dgm:pt modelId="{946FD2CC-6113-419A-9CB1-15872F33639C}">
      <dgm:prSet custT="1"/>
      <dgm:spPr/>
      <dgm:t>
        <a:bodyPr/>
        <a:lstStyle/>
        <a:p>
          <a:r>
            <a:rPr lang="en-US" sz="1100" b="1" baseline="0" dirty="0"/>
            <a:t>Very impulsive </a:t>
          </a:r>
          <a:endParaRPr lang="en-US" sz="1100" dirty="0"/>
        </a:p>
      </dgm:t>
    </dgm:pt>
    <dgm:pt modelId="{32355B43-9AB9-4FFF-94C0-C5CBD23D6F79}" type="parTrans" cxnId="{4D349E6C-1C13-40A6-A2AE-6ECCBF69510D}">
      <dgm:prSet/>
      <dgm:spPr/>
      <dgm:t>
        <a:bodyPr/>
        <a:lstStyle/>
        <a:p>
          <a:endParaRPr lang="en-US"/>
        </a:p>
      </dgm:t>
    </dgm:pt>
    <dgm:pt modelId="{E1B74BA8-A070-42E8-9D43-9609C95A5A20}" type="sibTrans" cxnId="{4D349E6C-1C13-40A6-A2AE-6ECCBF69510D}">
      <dgm:prSet/>
      <dgm:spPr/>
      <dgm:t>
        <a:bodyPr/>
        <a:lstStyle/>
        <a:p>
          <a:endParaRPr lang="en-US"/>
        </a:p>
      </dgm:t>
    </dgm:pt>
    <dgm:pt modelId="{B51D08EE-3F9E-4BF8-A604-BE91023C8349}">
      <dgm:prSet custT="1"/>
      <dgm:spPr/>
      <dgm:t>
        <a:bodyPr/>
        <a:lstStyle/>
        <a:p>
          <a:r>
            <a:rPr lang="en-US" sz="1100" b="1" baseline="0" dirty="0"/>
            <a:t>Low frustration tolerance </a:t>
          </a:r>
          <a:endParaRPr lang="en-US" sz="1100" dirty="0"/>
        </a:p>
      </dgm:t>
    </dgm:pt>
    <dgm:pt modelId="{6375D023-1669-4F2F-A705-D827224DC610}" type="parTrans" cxnId="{B554FD92-1DF5-496D-9AB6-84C195F8F3C2}">
      <dgm:prSet/>
      <dgm:spPr/>
      <dgm:t>
        <a:bodyPr/>
        <a:lstStyle/>
        <a:p>
          <a:endParaRPr lang="en-US"/>
        </a:p>
      </dgm:t>
    </dgm:pt>
    <dgm:pt modelId="{135CB3E6-C976-416F-980F-B327E9695FAD}" type="sibTrans" cxnId="{B554FD92-1DF5-496D-9AB6-84C195F8F3C2}">
      <dgm:prSet/>
      <dgm:spPr/>
      <dgm:t>
        <a:bodyPr/>
        <a:lstStyle/>
        <a:p>
          <a:endParaRPr lang="en-US"/>
        </a:p>
      </dgm:t>
    </dgm:pt>
    <dgm:pt modelId="{5F8565DE-A43A-424A-A210-6CC2EC38D075}">
      <dgm:prSet custT="1"/>
      <dgm:spPr/>
      <dgm:t>
        <a:bodyPr/>
        <a:lstStyle/>
        <a:p>
          <a:r>
            <a:rPr lang="en-US" sz="1100" b="1" baseline="0" dirty="0"/>
            <a:t>Speak in a loud and demanding tone</a:t>
          </a:r>
          <a:endParaRPr lang="en-US" sz="1100" dirty="0"/>
        </a:p>
      </dgm:t>
    </dgm:pt>
    <dgm:pt modelId="{D9BA2CD2-FCBC-44E9-91A5-BD4E7EF43308}" type="parTrans" cxnId="{0C054131-59D9-43B5-AAE0-220798F8E605}">
      <dgm:prSet/>
      <dgm:spPr/>
      <dgm:t>
        <a:bodyPr/>
        <a:lstStyle/>
        <a:p>
          <a:endParaRPr lang="en-US"/>
        </a:p>
      </dgm:t>
    </dgm:pt>
    <dgm:pt modelId="{CCA39EA8-5C8B-44ED-A01E-5DF5018D06D7}" type="sibTrans" cxnId="{0C054131-59D9-43B5-AAE0-220798F8E605}">
      <dgm:prSet/>
      <dgm:spPr/>
      <dgm:t>
        <a:bodyPr/>
        <a:lstStyle/>
        <a:p>
          <a:endParaRPr lang="en-US"/>
        </a:p>
      </dgm:t>
    </dgm:pt>
    <dgm:pt modelId="{C5D93293-D821-4DA0-863B-3429D593691E}">
      <dgm:prSet custT="1"/>
      <dgm:spPr/>
      <dgm:t>
        <a:bodyPr/>
        <a:lstStyle/>
        <a:p>
          <a:r>
            <a:rPr lang="en-US" sz="1100" b="1" baseline="0" dirty="0"/>
            <a:t>Act threateningly and rudely </a:t>
          </a:r>
          <a:endParaRPr lang="en-US" sz="1100" dirty="0"/>
        </a:p>
      </dgm:t>
    </dgm:pt>
    <dgm:pt modelId="{E9DB2DC5-E9B4-4093-A73B-A3346FBF1047}" type="parTrans" cxnId="{037DA7F7-6F59-44AC-B793-F66510528813}">
      <dgm:prSet/>
      <dgm:spPr/>
      <dgm:t>
        <a:bodyPr/>
        <a:lstStyle/>
        <a:p>
          <a:endParaRPr lang="en-US"/>
        </a:p>
      </dgm:t>
    </dgm:pt>
    <dgm:pt modelId="{943E4031-8D09-4C7F-BC52-85AAA156E379}" type="sibTrans" cxnId="{037DA7F7-6F59-44AC-B793-F66510528813}">
      <dgm:prSet/>
      <dgm:spPr/>
      <dgm:t>
        <a:bodyPr/>
        <a:lstStyle/>
        <a:p>
          <a:endParaRPr lang="en-US"/>
        </a:p>
      </dgm:t>
    </dgm:pt>
    <dgm:pt modelId="{AFEACA49-74AE-44A7-8EBD-96865F3163F7}">
      <dgm:prSet custT="1"/>
      <dgm:spPr/>
      <dgm:t>
        <a:bodyPr/>
        <a:lstStyle/>
        <a:p>
          <a:r>
            <a:rPr lang="en-US" sz="1100" b="1" baseline="0" dirty="0"/>
            <a:t>Poor listeners</a:t>
          </a:r>
          <a:endParaRPr lang="en-US" sz="1100" dirty="0"/>
        </a:p>
      </dgm:t>
    </dgm:pt>
    <dgm:pt modelId="{3AD0D3FA-D9C7-4EE4-9B99-BD88388EA4E5}" type="parTrans" cxnId="{A51D03CF-3AFB-4483-A350-864F85C52BC9}">
      <dgm:prSet/>
      <dgm:spPr/>
      <dgm:t>
        <a:bodyPr/>
        <a:lstStyle/>
        <a:p>
          <a:endParaRPr lang="en-US"/>
        </a:p>
      </dgm:t>
    </dgm:pt>
    <dgm:pt modelId="{01CD5C12-5159-4E15-B085-B5B46FB9061D}" type="sibTrans" cxnId="{A51D03CF-3AFB-4483-A350-864F85C52BC9}">
      <dgm:prSet/>
      <dgm:spPr/>
      <dgm:t>
        <a:bodyPr/>
        <a:lstStyle/>
        <a:p>
          <a:endParaRPr lang="en-US"/>
        </a:p>
      </dgm:t>
    </dgm:pt>
    <dgm:pt modelId="{EC8BA199-31E8-4512-BEBF-97157143B03C}">
      <dgm:prSet custT="1"/>
      <dgm:spPr/>
      <dgm:t>
        <a:bodyPr/>
        <a:lstStyle/>
        <a:p>
          <a:r>
            <a:rPr lang="en-US" sz="1100" b="1" baseline="0" dirty="0"/>
            <a:t>Interrupt frequently </a:t>
          </a:r>
          <a:endParaRPr lang="en-US" sz="1100" dirty="0"/>
        </a:p>
      </dgm:t>
    </dgm:pt>
    <dgm:pt modelId="{5FF01A5C-504C-4540-AE08-EBADEF20EAAD}" type="parTrans" cxnId="{BAB3AFDC-2D41-4E17-9D58-4AB4919B19F2}">
      <dgm:prSet/>
      <dgm:spPr/>
      <dgm:t>
        <a:bodyPr/>
        <a:lstStyle/>
        <a:p>
          <a:endParaRPr lang="en-US"/>
        </a:p>
      </dgm:t>
    </dgm:pt>
    <dgm:pt modelId="{67690A08-482E-4783-B362-07D1A40A1B5C}" type="sibTrans" cxnId="{BAB3AFDC-2D41-4E17-9D58-4AB4919B19F2}">
      <dgm:prSet/>
      <dgm:spPr/>
      <dgm:t>
        <a:bodyPr/>
        <a:lstStyle/>
        <a:p>
          <a:endParaRPr lang="en-US"/>
        </a:p>
      </dgm:t>
    </dgm:pt>
    <dgm:pt modelId="{D13D41D8-DBE9-4DC1-BECD-C8E110A7CFE6}">
      <dgm:prSet custT="1"/>
      <dgm:spPr/>
      <dgm:t>
        <a:bodyPr/>
        <a:lstStyle/>
        <a:p>
          <a:r>
            <a:rPr lang="en-US" sz="1100" b="1" baseline="0"/>
            <a:t>Use “you” statements</a:t>
          </a:r>
          <a:endParaRPr lang="en-US" sz="1100"/>
        </a:p>
      </dgm:t>
    </dgm:pt>
    <dgm:pt modelId="{DC107123-983F-43AC-9E75-D2185C11B71D}" type="parTrans" cxnId="{3A328EBD-3B5A-4C01-853D-F311250A18BA}">
      <dgm:prSet/>
      <dgm:spPr/>
      <dgm:t>
        <a:bodyPr/>
        <a:lstStyle/>
        <a:p>
          <a:endParaRPr lang="en-US"/>
        </a:p>
      </dgm:t>
    </dgm:pt>
    <dgm:pt modelId="{1A3435EC-40B1-4BE0-A86F-27ECFC86361A}" type="sibTrans" cxnId="{3A328EBD-3B5A-4C01-853D-F311250A18BA}">
      <dgm:prSet/>
      <dgm:spPr/>
      <dgm:t>
        <a:bodyPr/>
        <a:lstStyle/>
        <a:p>
          <a:endParaRPr lang="en-US"/>
        </a:p>
      </dgm:t>
    </dgm:pt>
    <dgm:pt modelId="{9E209C8D-B77C-498C-95D4-37B8EEF5F11A}">
      <dgm:prSet custT="1"/>
      <dgm:spPr/>
      <dgm:t>
        <a:bodyPr/>
        <a:lstStyle/>
        <a:p>
          <a:r>
            <a:rPr lang="en-US" sz="1100" b="1" baseline="0" dirty="0"/>
            <a:t>About “winning”</a:t>
          </a:r>
          <a:r>
            <a:rPr lang="en-US" sz="1100" b="0" baseline="0" dirty="0"/>
            <a:t> </a:t>
          </a:r>
          <a:endParaRPr lang="en-US" sz="1100" dirty="0"/>
        </a:p>
      </dgm:t>
    </dgm:pt>
    <dgm:pt modelId="{D9AE09AA-C53F-4EB9-9CF1-B676276E6386}" type="parTrans" cxnId="{023901EA-CDA3-4C79-9ABE-267F992221B6}">
      <dgm:prSet/>
      <dgm:spPr/>
      <dgm:t>
        <a:bodyPr/>
        <a:lstStyle/>
        <a:p>
          <a:endParaRPr lang="en-US"/>
        </a:p>
      </dgm:t>
    </dgm:pt>
    <dgm:pt modelId="{9632BEEF-7BFA-483E-9DCB-90ED8EEBF87B}" type="sibTrans" cxnId="{023901EA-CDA3-4C79-9ABE-267F992221B6}">
      <dgm:prSet/>
      <dgm:spPr/>
      <dgm:t>
        <a:bodyPr/>
        <a:lstStyle/>
        <a:p>
          <a:endParaRPr lang="en-US"/>
        </a:p>
      </dgm:t>
    </dgm:pt>
    <dgm:pt modelId="{C22E230C-BDEA-4BC0-B074-B43CCAE48B95}">
      <dgm:prSet custT="1"/>
      <dgm:spPr/>
      <dgm:t>
        <a:bodyPr/>
        <a:lstStyle/>
        <a:p>
          <a:r>
            <a:rPr lang="en-US" sz="1100" b="1" baseline="0" dirty="0"/>
            <a:t>Generate fear and hatred in others </a:t>
          </a:r>
          <a:endParaRPr lang="en-US" sz="1100" dirty="0"/>
        </a:p>
      </dgm:t>
    </dgm:pt>
    <dgm:pt modelId="{3DD85643-FFE0-414C-9209-9BD559074A64}" type="parTrans" cxnId="{64E43AAD-7653-487D-9831-7CFE209ED1A4}">
      <dgm:prSet/>
      <dgm:spPr/>
      <dgm:t>
        <a:bodyPr/>
        <a:lstStyle/>
        <a:p>
          <a:endParaRPr lang="en-US"/>
        </a:p>
      </dgm:t>
    </dgm:pt>
    <dgm:pt modelId="{D4B1F87F-6A61-4778-823F-23566FCF7E12}" type="sibTrans" cxnId="{64E43AAD-7653-487D-9831-7CFE209ED1A4}">
      <dgm:prSet/>
      <dgm:spPr/>
      <dgm:t>
        <a:bodyPr/>
        <a:lstStyle/>
        <a:p>
          <a:endParaRPr lang="en-US"/>
        </a:p>
      </dgm:t>
    </dgm:pt>
    <dgm:pt modelId="{CF5B4CF0-5AE4-43E1-AA60-105C57E688E0}">
      <dgm:prSet custT="1"/>
      <dgm:spPr/>
      <dgm:t>
        <a:bodyPr/>
        <a:lstStyle/>
        <a:p>
          <a:r>
            <a:rPr lang="en-US" sz="1100" b="1" baseline="0" dirty="0"/>
            <a:t>Always blame others instead of owning their issues</a:t>
          </a:r>
          <a:endParaRPr lang="en-US" sz="1100" dirty="0"/>
        </a:p>
      </dgm:t>
    </dgm:pt>
    <dgm:pt modelId="{FCCDB6AD-FAFD-4E92-96D3-D0CDABC28503}" type="parTrans" cxnId="{45DE4A47-1A23-4B54-BA74-7187B20C7245}">
      <dgm:prSet/>
      <dgm:spPr/>
      <dgm:t>
        <a:bodyPr/>
        <a:lstStyle/>
        <a:p>
          <a:endParaRPr lang="en-US"/>
        </a:p>
      </dgm:t>
    </dgm:pt>
    <dgm:pt modelId="{6130242F-9B67-4BAC-BC98-6F311089591D}" type="sibTrans" cxnId="{45DE4A47-1A23-4B54-BA74-7187B20C7245}">
      <dgm:prSet/>
      <dgm:spPr/>
      <dgm:t>
        <a:bodyPr/>
        <a:lstStyle/>
        <a:p>
          <a:endParaRPr lang="en-US"/>
        </a:p>
      </dgm:t>
    </dgm:pt>
    <dgm:pt modelId="{B92CBFE8-5133-4771-9461-206B8D241AB8}" type="pres">
      <dgm:prSet presAssocID="{AC067424-7AFE-4CD2-B7ED-F162F614BDE4}" presName="diagram" presStyleCnt="0">
        <dgm:presLayoutVars>
          <dgm:dir/>
          <dgm:resizeHandles val="exact"/>
        </dgm:presLayoutVars>
      </dgm:prSet>
      <dgm:spPr/>
    </dgm:pt>
    <dgm:pt modelId="{375A925E-6BBB-4747-91FD-738233B3B630}" type="pres">
      <dgm:prSet presAssocID="{E31B664B-BBB1-4787-B392-3DE6F2FCC228}" presName="node" presStyleLbl="node1" presStyleIdx="0" presStyleCnt="13">
        <dgm:presLayoutVars>
          <dgm:bulletEnabled val="1"/>
        </dgm:presLayoutVars>
      </dgm:prSet>
      <dgm:spPr/>
    </dgm:pt>
    <dgm:pt modelId="{2B4F3832-C0DD-4053-A19C-2899C81491E6}" type="pres">
      <dgm:prSet presAssocID="{22BF4D0B-C71D-4319-89DE-15BA68F3D939}" presName="sibTrans" presStyleCnt="0"/>
      <dgm:spPr/>
    </dgm:pt>
    <dgm:pt modelId="{2B1C2D1E-4189-4A2E-9523-6C138C759407}" type="pres">
      <dgm:prSet presAssocID="{7E694364-78D3-4DB0-AA7A-06FC0856918B}" presName="node" presStyleLbl="node1" presStyleIdx="1" presStyleCnt="13">
        <dgm:presLayoutVars>
          <dgm:bulletEnabled val="1"/>
        </dgm:presLayoutVars>
      </dgm:prSet>
      <dgm:spPr/>
    </dgm:pt>
    <dgm:pt modelId="{6E00AA69-6C3B-41C3-8ECC-99E28B11FEC5}" type="pres">
      <dgm:prSet presAssocID="{D019086D-F0DD-4FB1-93C0-61DA27D92CF8}" presName="sibTrans" presStyleCnt="0"/>
      <dgm:spPr/>
    </dgm:pt>
    <dgm:pt modelId="{85643204-196F-44F6-9CE4-6EE03D84A1D0}" type="pres">
      <dgm:prSet presAssocID="{E03823D1-A219-4A93-8B04-7ADCC1B65BA8}" presName="node" presStyleLbl="node1" presStyleIdx="2" presStyleCnt="13">
        <dgm:presLayoutVars>
          <dgm:bulletEnabled val="1"/>
        </dgm:presLayoutVars>
      </dgm:prSet>
      <dgm:spPr/>
    </dgm:pt>
    <dgm:pt modelId="{9DE6EB9F-93A0-4C2C-AA5E-0AE69B58D885}" type="pres">
      <dgm:prSet presAssocID="{8F1C9581-B9B3-4938-B50F-5DC9C7E03F95}" presName="sibTrans" presStyleCnt="0"/>
      <dgm:spPr/>
    </dgm:pt>
    <dgm:pt modelId="{300E5579-52DF-4683-B1FC-94B17018D723}" type="pres">
      <dgm:prSet presAssocID="{946FD2CC-6113-419A-9CB1-15872F33639C}" presName="node" presStyleLbl="node1" presStyleIdx="3" presStyleCnt="13">
        <dgm:presLayoutVars>
          <dgm:bulletEnabled val="1"/>
        </dgm:presLayoutVars>
      </dgm:prSet>
      <dgm:spPr/>
    </dgm:pt>
    <dgm:pt modelId="{2D315E20-4887-4E5C-B641-EDDE359B3413}" type="pres">
      <dgm:prSet presAssocID="{E1B74BA8-A070-42E8-9D43-9609C95A5A20}" presName="sibTrans" presStyleCnt="0"/>
      <dgm:spPr/>
    </dgm:pt>
    <dgm:pt modelId="{185F0CDB-959E-40D8-B02B-55B8513321ED}" type="pres">
      <dgm:prSet presAssocID="{B51D08EE-3F9E-4BF8-A604-BE91023C8349}" presName="node" presStyleLbl="node1" presStyleIdx="4" presStyleCnt="13">
        <dgm:presLayoutVars>
          <dgm:bulletEnabled val="1"/>
        </dgm:presLayoutVars>
      </dgm:prSet>
      <dgm:spPr/>
    </dgm:pt>
    <dgm:pt modelId="{0F2444AB-13D1-4D32-B891-CBA51DE0A712}" type="pres">
      <dgm:prSet presAssocID="{135CB3E6-C976-416F-980F-B327E9695FAD}" presName="sibTrans" presStyleCnt="0"/>
      <dgm:spPr/>
    </dgm:pt>
    <dgm:pt modelId="{9A74F25A-B3FC-4F23-9715-05AC00CBDB21}" type="pres">
      <dgm:prSet presAssocID="{5F8565DE-A43A-424A-A210-6CC2EC38D075}" presName="node" presStyleLbl="node1" presStyleIdx="5" presStyleCnt="13">
        <dgm:presLayoutVars>
          <dgm:bulletEnabled val="1"/>
        </dgm:presLayoutVars>
      </dgm:prSet>
      <dgm:spPr/>
    </dgm:pt>
    <dgm:pt modelId="{6E78B4D1-151D-45DE-9B30-95AC65131F04}" type="pres">
      <dgm:prSet presAssocID="{CCA39EA8-5C8B-44ED-A01E-5DF5018D06D7}" presName="sibTrans" presStyleCnt="0"/>
      <dgm:spPr/>
    </dgm:pt>
    <dgm:pt modelId="{7843C174-DA3A-4E58-A215-68F481ADA982}" type="pres">
      <dgm:prSet presAssocID="{C5D93293-D821-4DA0-863B-3429D593691E}" presName="node" presStyleLbl="node1" presStyleIdx="6" presStyleCnt="13">
        <dgm:presLayoutVars>
          <dgm:bulletEnabled val="1"/>
        </dgm:presLayoutVars>
      </dgm:prSet>
      <dgm:spPr/>
    </dgm:pt>
    <dgm:pt modelId="{84AECE4E-2AFD-4C6B-A4F8-5CAA61D04952}" type="pres">
      <dgm:prSet presAssocID="{943E4031-8D09-4C7F-BC52-85AAA156E379}" presName="sibTrans" presStyleCnt="0"/>
      <dgm:spPr/>
    </dgm:pt>
    <dgm:pt modelId="{C5A3D44B-AE2B-4FE4-9717-CCE3C3A25520}" type="pres">
      <dgm:prSet presAssocID="{AFEACA49-74AE-44A7-8EBD-96865F3163F7}" presName="node" presStyleLbl="node1" presStyleIdx="7" presStyleCnt="13">
        <dgm:presLayoutVars>
          <dgm:bulletEnabled val="1"/>
        </dgm:presLayoutVars>
      </dgm:prSet>
      <dgm:spPr/>
    </dgm:pt>
    <dgm:pt modelId="{36104BAD-4F7A-4D8C-B2A9-C7E76589D5C7}" type="pres">
      <dgm:prSet presAssocID="{01CD5C12-5159-4E15-B085-B5B46FB9061D}" presName="sibTrans" presStyleCnt="0"/>
      <dgm:spPr/>
    </dgm:pt>
    <dgm:pt modelId="{C7FB8FAE-B053-4027-B9AE-E2BC22406F9A}" type="pres">
      <dgm:prSet presAssocID="{EC8BA199-31E8-4512-BEBF-97157143B03C}" presName="node" presStyleLbl="node1" presStyleIdx="8" presStyleCnt="13">
        <dgm:presLayoutVars>
          <dgm:bulletEnabled val="1"/>
        </dgm:presLayoutVars>
      </dgm:prSet>
      <dgm:spPr/>
    </dgm:pt>
    <dgm:pt modelId="{F37F303A-0268-4EE9-B6CD-410087C20236}" type="pres">
      <dgm:prSet presAssocID="{67690A08-482E-4783-B362-07D1A40A1B5C}" presName="sibTrans" presStyleCnt="0"/>
      <dgm:spPr/>
    </dgm:pt>
    <dgm:pt modelId="{886FAEC2-7322-458C-A85F-66B9B02B406C}" type="pres">
      <dgm:prSet presAssocID="{D13D41D8-DBE9-4DC1-BECD-C8E110A7CFE6}" presName="node" presStyleLbl="node1" presStyleIdx="9" presStyleCnt="13">
        <dgm:presLayoutVars>
          <dgm:bulletEnabled val="1"/>
        </dgm:presLayoutVars>
      </dgm:prSet>
      <dgm:spPr/>
    </dgm:pt>
    <dgm:pt modelId="{7D50D95D-DD4C-4F0C-B555-55B80105D459}" type="pres">
      <dgm:prSet presAssocID="{1A3435EC-40B1-4BE0-A86F-27ECFC86361A}" presName="sibTrans" presStyleCnt="0"/>
      <dgm:spPr/>
    </dgm:pt>
    <dgm:pt modelId="{8497B2F2-2042-4353-8D1D-6D59B0F8717E}" type="pres">
      <dgm:prSet presAssocID="{9E209C8D-B77C-498C-95D4-37B8EEF5F11A}" presName="node" presStyleLbl="node1" presStyleIdx="10" presStyleCnt="13">
        <dgm:presLayoutVars>
          <dgm:bulletEnabled val="1"/>
        </dgm:presLayoutVars>
      </dgm:prSet>
      <dgm:spPr/>
    </dgm:pt>
    <dgm:pt modelId="{C36FD902-F6E5-48EC-BAF7-E97B6F95D687}" type="pres">
      <dgm:prSet presAssocID="{9632BEEF-7BFA-483E-9DCB-90ED8EEBF87B}" presName="sibTrans" presStyleCnt="0"/>
      <dgm:spPr/>
    </dgm:pt>
    <dgm:pt modelId="{80F76AC2-E50E-4CAC-966D-03375A3AE3B5}" type="pres">
      <dgm:prSet presAssocID="{C22E230C-BDEA-4BC0-B074-B43CCAE48B95}" presName="node" presStyleLbl="node1" presStyleIdx="11" presStyleCnt="13">
        <dgm:presLayoutVars>
          <dgm:bulletEnabled val="1"/>
        </dgm:presLayoutVars>
      </dgm:prSet>
      <dgm:spPr/>
    </dgm:pt>
    <dgm:pt modelId="{25A420AA-BDFA-4D53-BEB6-B4CC59F59FB9}" type="pres">
      <dgm:prSet presAssocID="{D4B1F87F-6A61-4778-823F-23566FCF7E12}" presName="sibTrans" presStyleCnt="0"/>
      <dgm:spPr/>
    </dgm:pt>
    <dgm:pt modelId="{832F2FBC-CD9B-47AB-9F56-F8204FE49BA1}" type="pres">
      <dgm:prSet presAssocID="{CF5B4CF0-5AE4-43E1-AA60-105C57E688E0}" presName="node" presStyleLbl="node1" presStyleIdx="12" presStyleCnt="13">
        <dgm:presLayoutVars>
          <dgm:bulletEnabled val="1"/>
        </dgm:presLayoutVars>
      </dgm:prSet>
      <dgm:spPr/>
    </dgm:pt>
  </dgm:ptLst>
  <dgm:cxnLst>
    <dgm:cxn modelId="{60F83001-D984-446D-A63B-A0C53BB08F51}" type="presOf" srcId="{CF5B4CF0-5AE4-43E1-AA60-105C57E688E0}" destId="{832F2FBC-CD9B-47AB-9F56-F8204FE49BA1}" srcOrd="0" destOrd="0" presId="urn:microsoft.com/office/officeart/2005/8/layout/default"/>
    <dgm:cxn modelId="{20D1BF13-9D3A-4612-A130-52AF7344BC1E}" type="presOf" srcId="{C22E230C-BDEA-4BC0-B074-B43CCAE48B95}" destId="{80F76AC2-E50E-4CAC-966D-03375A3AE3B5}" srcOrd="0" destOrd="0" presId="urn:microsoft.com/office/officeart/2005/8/layout/default"/>
    <dgm:cxn modelId="{AED3271A-0D5A-4AA0-85B5-93D8BD25596F}" type="presOf" srcId="{5F8565DE-A43A-424A-A210-6CC2EC38D075}" destId="{9A74F25A-B3FC-4F23-9715-05AC00CBDB21}" srcOrd="0" destOrd="0" presId="urn:microsoft.com/office/officeart/2005/8/layout/default"/>
    <dgm:cxn modelId="{0C054131-59D9-43B5-AAE0-220798F8E605}" srcId="{AC067424-7AFE-4CD2-B7ED-F162F614BDE4}" destId="{5F8565DE-A43A-424A-A210-6CC2EC38D075}" srcOrd="5" destOrd="0" parTransId="{D9BA2CD2-FCBC-44E9-91A5-BD4E7EF43308}" sibTransId="{CCA39EA8-5C8B-44ED-A01E-5DF5018D06D7}"/>
    <dgm:cxn modelId="{0F8AD931-C909-42CC-A3EE-3A5696BC95C8}" srcId="{AC067424-7AFE-4CD2-B7ED-F162F614BDE4}" destId="{7E694364-78D3-4DB0-AA7A-06FC0856918B}" srcOrd="1" destOrd="0" parTransId="{A45B59A7-3C22-439F-8170-863074165888}" sibTransId="{D019086D-F0DD-4FB1-93C0-61DA27D92CF8}"/>
    <dgm:cxn modelId="{8A53D833-FDEB-4F85-ADFF-5841EC1D1B00}" type="presOf" srcId="{9E209C8D-B77C-498C-95D4-37B8EEF5F11A}" destId="{8497B2F2-2042-4353-8D1D-6D59B0F8717E}" srcOrd="0" destOrd="0" presId="urn:microsoft.com/office/officeart/2005/8/layout/default"/>
    <dgm:cxn modelId="{E85CE15E-F9B4-4115-8FBF-4826BF5E527E}" type="presOf" srcId="{E03823D1-A219-4A93-8B04-7ADCC1B65BA8}" destId="{85643204-196F-44F6-9CE4-6EE03D84A1D0}" srcOrd="0" destOrd="0" presId="urn:microsoft.com/office/officeart/2005/8/layout/default"/>
    <dgm:cxn modelId="{45DE4A47-1A23-4B54-BA74-7187B20C7245}" srcId="{AC067424-7AFE-4CD2-B7ED-F162F614BDE4}" destId="{CF5B4CF0-5AE4-43E1-AA60-105C57E688E0}" srcOrd="12" destOrd="0" parTransId="{FCCDB6AD-FAFD-4E92-96D3-D0CDABC28503}" sibTransId="{6130242F-9B67-4BAC-BC98-6F311089591D}"/>
    <dgm:cxn modelId="{FAD75167-7EEE-4FD4-90D6-B4D1320BE5CE}" type="presOf" srcId="{B51D08EE-3F9E-4BF8-A604-BE91023C8349}" destId="{185F0CDB-959E-40D8-B02B-55B8513321ED}" srcOrd="0" destOrd="0" presId="urn:microsoft.com/office/officeart/2005/8/layout/default"/>
    <dgm:cxn modelId="{4D349E6C-1C13-40A6-A2AE-6ECCBF69510D}" srcId="{AC067424-7AFE-4CD2-B7ED-F162F614BDE4}" destId="{946FD2CC-6113-419A-9CB1-15872F33639C}" srcOrd="3" destOrd="0" parTransId="{32355B43-9AB9-4FFF-94C0-C5CBD23D6F79}" sibTransId="{E1B74BA8-A070-42E8-9D43-9609C95A5A20}"/>
    <dgm:cxn modelId="{A2986A77-2368-4585-A7AA-BD924673DAD5}" type="presOf" srcId="{946FD2CC-6113-419A-9CB1-15872F33639C}" destId="{300E5579-52DF-4683-B1FC-94B17018D723}" srcOrd="0" destOrd="0" presId="urn:microsoft.com/office/officeart/2005/8/layout/default"/>
    <dgm:cxn modelId="{8CE3A67B-604F-49B1-822D-91EB108E2E4E}" type="presOf" srcId="{D13D41D8-DBE9-4DC1-BECD-C8E110A7CFE6}" destId="{886FAEC2-7322-458C-A85F-66B9B02B406C}" srcOrd="0" destOrd="0" presId="urn:microsoft.com/office/officeart/2005/8/layout/default"/>
    <dgm:cxn modelId="{5FFBA686-0A13-474C-BED3-989CCEF92AFD}" type="presOf" srcId="{AFEACA49-74AE-44A7-8EBD-96865F3163F7}" destId="{C5A3D44B-AE2B-4FE4-9717-CCE3C3A25520}" srcOrd="0" destOrd="0" presId="urn:microsoft.com/office/officeart/2005/8/layout/default"/>
    <dgm:cxn modelId="{B554FD92-1DF5-496D-9AB6-84C195F8F3C2}" srcId="{AC067424-7AFE-4CD2-B7ED-F162F614BDE4}" destId="{B51D08EE-3F9E-4BF8-A604-BE91023C8349}" srcOrd="4" destOrd="0" parTransId="{6375D023-1669-4F2F-A705-D827224DC610}" sibTransId="{135CB3E6-C976-416F-980F-B327E9695FAD}"/>
    <dgm:cxn modelId="{64E43AAD-7653-487D-9831-7CFE209ED1A4}" srcId="{AC067424-7AFE-4CD2-B7ED-F162F614BDE4}" destId="{C22E230C-BDEA-4BC0-B074-B43CCAE48B95}" srcOrd="11" destOrd="0" parTransId="{3DD85643-FFE0-414C-9209-9BD559074A64}" sibTransId="{D4B1F87F-6A61-4778-823F-23566FCF7E12}"/>
    <dgm:cxn modelId="{D59395AD-10EA-4F90-99E3-07D97C52F60C}" srcId="{AC067424-7AFE-4CD2-B7ED-F162F614BDE4}" destId="{E03823D1-A219-4A93-8B04-7ADCC1B65BA8}" srcOrd="2" destOrd="0" parTransId="{2BBCB8F3-8304-48FD-BB33-AF115419ABC9}" sibTransId="{8F1C9581-B9B3-4938-B50F-5DC9C7E03F95}"/>
    <dgm:cxn modelId="{3A328EBD-3B5A-4C01-853D-F311250A18BA}" srcId="{AC067424-7AFE-4CD2-B7ED-F162F614BDE4}" destId="{D13D41D8-DBE9-4DC1-BECD-C8E110A7CFE6}" srcOrd="9" destOrd="0" parTransId="{DC107123-983F-43AC-9E75-D2185C11B71D}" sibTransId="{1A3435EC-40B1-4BE0-A86F-27ECFC86361A}"/>
    <dgm:cxn modelId="{410C68CB-F868-419D-AB63-5A4B71B96B0A}" type="presOf" srcId="{E31B664B-BBB1-4787-B392-3DE6F2FCC228}" destId="{375A925E-6BBB-4747-91FD-738233B3B630}" srcOrd="0" destOrd="0" presId="urn:microsoft.com/office/officeart/2005/8/layout/default"/>
    <dgm:cxn modelId="{C334FFCC-DCC4-415B-95B0-7C7D944A169B}" type="presOf" srcId="{EC8BA199-31E8-4512-BEBF-97157143B03C}" destId="{C7FB8FAE-B053-4027-B9AE-E2BC22406F9A}" srcOrd="0" destOrd="0" presId="urn:microsoft.com/office/officeart/2005/8/layout/default"/>
    <dgm:cxn modelId="{A51D03CF-3AFB-4483-A350-864F85C52BC9}" srcId="{AC067424-7AFE-4CD2-B7ED-F162F614BDE4}" destId="{AFEACA49-74AE-44A7-8EBD-96865F3163F7}" srcOrd="7" destOrd="0" parTransId="{3AD0D3FA-D9C7-4EE4-9B99-BD88388EA4E5}" sibTransId="{01CD5C12-5159-4E15-B085-B5B46FB9061D}"/>
    <dgm:cxn modelId="{26CC1DD3-DE5C-44DF-834D-63E7651EDF18}" type="presOf" srcId="{C5D93293-D821-4DA0-863B-3429D593691E}" destId="{7843C174-DA3A-4E58-A215-68F481ADA982}" srcOrd="0" destOrd="0" presId="urn:microsoft.com/office/officeart/2005/8/layout/default"/>
    <dgm:cxn modelId="{461D68D7-8D70-40B8-A8B1-8F511A7D96E0}" type="presOf" srcId="{7E694364-78D3-4DB0-AA7A-06FC0856918B}" destId="{2B1C2D1E-4189-4A2E-9523-6C138C759407}" srcOrd="0" destOrd="0" presId="urn:microsoft.com/office/officeart/2005/8/layout/default"/>
    <dgm:cxn modelId="{BAB3AFDC-2D41-4E17-9D58-4AB4919B19F2}" srcId="{AC067424-7AFE-4CD2-B7ED-F162F614BDE4}" destId="{EC8BA199-31E8-4512-BEBF-97157143B03C}" srcOrd="8" destOrd="0" parTransId="{5FF01A5C-504C-4540-AE08-EBADEF20EAAD}" sibTransId="{67690A08-482E-4783-B362-07D1A40A1B5C}"/>
    <dgm:cxn modelId="{89C379E4-32BC-4E89-9E10-72C17AC310E7}" srcId="{AC067424-7AFE-4CD2-B7ED-F162F614BDE4}" destId="{E31B664B-BBB1-4787-B392-3DE6F2FCC228}" srcOrd="0" destOrd="0" parTransId="{3E8A4822-FC85-4C2E-BD3E-A40C6D297093}" sibTransId="{22BF4D0B-C71D-4319-89DE-15BA68F3D939}"/>
    <dgm:cxn modelId="{023901EA-CDA3-4C79-9ABE-267F992221B6}" srcId="{AC067424-7AFE-4CD2-B7ED-F162F614BDE4}" destId="{9E209C8D-B77C-498C-95D4-37B8EEF5F11A}" srcOrd="10" destOrd="0" parTransId="{D9AE09AA-C53F-4EB9-9CF1-B676276E6386}" sibTransId="{9632BEEF-7BFA-483E-9DCB-90ED8EEBF87B}"/>
    <dgm:cxn modelId="{722E34F6-07F9-4A67-911A-C7DE059BFA25}" type="presOf" srcId="{AC067424-7AFE-4CD2-B7ED-F162F614BDE4}" destId="{B92CBFE8-5133-4771-9461-206B8D241AB8}" srcOrd="0" destOrd="0" presId="urn:microsoft.com/office/officeart/2005/8/layout/default"/>
    <dgm:cxn modelId="{037DA7F7-6F59-44AC-B793-F66510528813}" srcId="{AC067424-7AFE-4CD2-B7ED-F162F614BDE4}" destId="{C5D93293-D821-4DA0-863B-3429D593691E}" srcOrd="6" destOrd="0" parTransId="{E9DB2DC5-E9B4-4093-A73B-A3346FBF1047}" sibTransId="{943E4031-8D09-4C7F-BC52-85AAA156E379}"/>
    <dgm:cxn modelId="{95F89BDF-F7F6-4960-9896-794B0EDBC756}" type="presParOf" srcId="{B92CBFE8-5133-4771-9461-206B8D241AB8}" destId="{375A925E-6BBB-4747-91FD-738233B3B630}" srcOrd="0" destOrd="0" presId="urn:microsoft.com/office/officeart/2005/8/layout/default"/>
    <dgm:cxn modelId="{E28D9ACE-E700-4F48-BEEE-3CF750992F57}" type="presParOf" srcId="{B92CBFE8-5133-4771-9461-206B8D241AB8}" destId="{2B4F3832-C0DD-4053-A19C-2899C81491E6}" srcOrd="1" destOrd="0" presId="urn:microsoft.com/office/officeart/2005/8/layout/default"/>
    <dgm:cxn modelId="{DCBC0AFF-141A-4056-B492-17B8DCDB2FB5}" type="presParOf" srcId="{B92CBFE8-5133-4771-9461-206B8D241AB8}" destId="{2B1C2D1E-4189-4A2E-9523-6C138C759407}" srcOrd="2" destOrd="0" presId="urn:microsoft.com/office/officeart/2005/8/layout/default"/>
    <dgm:cxn modelId="{BBDD1262-2EC7-4691-9DE4-436ED4D3D0B2}" type="presParOf" srcId="{B92CBFE8-5133-4771-9461-206B8D241AB8}" destId="{6E00AA69-6C3B-41C3-8ECC-99E28B11FEC5}" srcOrd="3" destOrd="0" presId="urn:microsoft.com/office/officeart/2005/8/layout/default"/>
    <dgm:cxn modelId="{93B9BFA0-EBDA-42D7-B725-FFD1FC49DFF7}" type="presParOf" srcId="{B92CBFE8-5133-4771-9461-206B8D241AB8}" destId="{85643204-196F-44F6-9CE4-6EE03D84A1D0}" srcOrd="4" destOrd="0" presId="urn:microsoft.com/office/officeart/2005/8/layout/default"/>
    <dgm:cxn modelId="{FA93A15C-0DE8-432B-959E-9A388FEC3199}" type="presParOf" srcId="{B92CBFE8-5133-4771-9461-206B8D241AB8}" destId="{9DE6EB9F-93A0-4C2C-AA5E-0AE69B58D885}" srcOrd="5" destOrd="0" presId="urn:microsoft.com/office/officeart/2005/8/layout/default"/>
    <dgm:cxn modelId="{61E2BAA1-ABD8-441E-ACFB-769DF3ADE901}" type="presParOf" srcId="{B92CBFE8-5133-4771-9461-206B8D241AB8}" destId="{300E5579-52DF-4683-B1FC-94B17018D723}" srcOrd="6" destOrd="0" presId="urn:microsoft.com/office/officeart/2005/8/layout/default"/>
    <dgm:cxn modelId="{425EA49C-EFCB-4469-8379-1AD8BB4E3C5D}" type="presParOf" srcId="{B92CBFE8-5133-4771-9461-206B8D241AB8}" destId="{2D315E20-4887-4E5C-B641-EDDE359B3413}" srcOrd="7" destOrd="0" presId="urn:microsoft.com/office/officeart/2005/8/layout/default"/>
    <dgm:cxn modelId="{FC211A0C-9F66-4DA7-B96A-29C9E4FB82D3}" type="presParOf" srcId="{B92CBFE8-5133-4771-9461-206B8D241AB8}" destId="{185F0CDB-959E-40D8-B02B-55B8513321ED}" srcOrd="8" destOrd="0" presId="urn:microsoft.com/office/officeart/2005/8/layout/default"/>
    <dgm:cxn modelId="{1692917A-86CD-4539-9154-2231416C5207}" type="presParOf" srcId="{B92CBFE8-5133-4771-9461-206B8D241AB8}" destId="{0F2444AB-13D1-4D32-B891-CBA51DE0A712}" srcOrd="9" destOrd="0" presId="urn:microsoft.com/office/officeart/2005/8/layout/default"/>
    <dgm:cxn modelId="{6E4C46FC-0019-487E-9F41-C84005FCD348}" type="presParOf" srcId="{B92CBFE8-5133-4771-9461-206B8D241AB8}" destId="{9A74F25A-B3FC-4F23-9715-05AC00CBDB21}" srcOrd="10" destOrd="0" presId="urn:microsoft.com/office/officeart/2005/8/layout/default"/>
    <dgm:cxn modelId="{2365723F-51BA-4805-A4B3-E846EB55A442}" type="presParOf" srcId="{B92CBFE8-5133-4771-9461-206B8D241AB8}" destId="{6E78B4D1-151D-45DE-9B30-95AC65131F04}" srcOrd="11" destOrd="0" presId="urn:microsoft.com/office/officeart/2005/8/layout/default"/>
    <dgm:cxn modelId="{C1AE4C92-9EC9-4646-88A0-BBD41685A9AF}" type="presParOf" srcId="{B92CBFE8-5133-4771-9461-206B8D241AB8}" destId="{7843C174-DA3A-4E58-A215-68F481ADA982}" srcOrd="12" destOrd="0" presId="urn:microsoft.com/office/officeart/2005/8/layout/default"/>
    <dgm:cxn modelId="{60E82188-CF7C-44A4-A86C-256E6C3142B0}" type="presParOf" srcId="{B92CBFE8-5133-4771-9461-206B8D241AB8}" destId="{84AECE4E-2AFD-4C6B-A4F8-5CAA61D04952}" srcOrd="13" destOrd="0" presId="urn:microsoft.com/office/officeart/2005/8/layout/default"/>
    <dgm:cxn modelId="{291EAAE8-B6B2-4625-BF53-F469401FEB2B}" type="presParOf" srcId="{B92CBFE8-5133-4771-9461-206B8D241AB8}" destId="{C5A3D44B-AE2B-4FE4-9717-CCE3C3A25520}" srcOrd="14" destOrd="0" presId="urn:microsoft.com/office/officeart/2005/8/layout/default"/>
    <dgm:cxn modelId="{146EE9F9-6542-4C56-9955-3631281C1EBD}" type="presParOf" srcId="{B92CBFE8-5133-4771-9461-206B8D241AB8}" destId="{36104BAD-4F7A-4D8C-B2A9-C7E76589D5C7}" srcOrd="15" destOrd="0" presId="urn:microsoft.com/office/officeart/2005/8/layout/default"/>
    <dgm:cxn modelId="{6E168529-EA02-4280-AADB-F07EA2DEC69F}" type="presParOf" srcId="{B92CBFE8-5133-4771-9461-206B8D241AB8}" destId="{C7FB8FAE-B053-4027-B9AE-E2BC22406F9A}" srcOrd="16" destOrd="0" presId="urn:microsoft.com/office/officeart/2005/8/layout/default"/>
    <dgm:cxn modelId="{253D7F54-D5B0-460B-A3F6-613D843C73D1}" type="presParOf" srcId="{B92CBFE8-5133-4771-9461-206B8D241AB8}" destId="{F37F303A-0268-4EE9-B6CD-410087C20236}" srcOrd="17" destOrd="0" presId="urn:microsoft.com/office/officeart/2005/8/layout/default"/>
    <dgm:cxn modelId="{B81A2BA9-B3AE-4F0D-96F8-2AE0A0A6CD40}" type="presParOf" srcId="{B92CBFE8-5133-4771-9461-206B8D241AB8}" destId="{886FAEC2-7322-458C-A85F-66B9B02B406C}" srcOrd="18" destOrd="0" presId="urn:microsoft.com/office/officeart/2005/8/layout/default"/>
    <dgm:cxn modelId="{9EDECB1F-68DD-4C8F-94A4-7303F93D5740}" type="presParOf" srcId="{B92CBFE8-5133-4771-9461-206B8D241AB8}" destId="{7D50D95D-DD4C-4F0C-B555-55B80105D459}" srcOrd="19" destOrd="0" presId="urn:microsoft.com/office/officeart/2005/8/layout/default"/>
    <dgm:cxn modelId="{8D1357DD-522E-4A41-8DCC-02CE305C9C18}" type="presParOf" srcId="{B92CBFE8-5133-4771-9461-206B8D241AB8}" destId="{8497B2F2-2042-4353-8D1D-6D59B0F8717E}" srcOrd="20" destOrd="0" presId="urn:microsoft.com/office/officeart/2005/8/layout/default"/>
    <dgm:cxn modelId="{97BB4952-8D44-4DE1-8DEB-590CFD9A4EA0}" type="presParOf" srcId="{B92CBFE8-5133-4771-9461-206B8D241AB8}" destId="{C36FD902-F6E5-48EC-BAF7-E97B6F95D687}" srcOrd="21" destOrd="0" presId="urn:microsoft.com/office/officeart/2005/8/layout/default"/>
    <dgm:cxn modelId="{5A2FE2DB-FBFF-45E4-8F8E-5BDFC216AF77}" type="presParOf" srcId="{B92CBFE8-5133-4771-9461-206B8D241AB8}" destId="{80F76AC2-E50E-4CAC-966D-03375A3AE3B5}" srcOrd="22" destOrd="0" presId="urn:microsoft.com/office/officeart/2005/8/layout/default"/>
    <dgm:cxn modelId="{8C0AF0D6-5A4E-4080-AD4A-1CBDD4952192}" type="presParOf" srcId="{B92CBFE8-5133-4771-9461-206B8D241AB8}" destId="{25A420AA-BDFA-4D53-BEB6-B4CC59F59FB9}" srcOrd="23" destOrd="0" presId="urn:microsoft.com/office/officeart/2005/8/layout/default"/>
    <dgm:cxn modelId="{CD3A8BDE-35D6-4008-AF68-CDB5D2C5CE97}" type="presParOf" srcId="{B92CBFE8-5133-4771-9461-206B8D241AB8}" destId="{832F2FBC-CD9B-47AB-9F56-F8204FE49BA1}"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4F9B81-7B18-40A4-BA15-0079C608F52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29BD671-B985-4C1F-9FD2-D5A9C322B954}">
      <dgm:prSet/>
      <dgm:spPr/>
      <dgm:t>
        <a:bodyPr/>
        <a:lstStyle/>
        <a:p>
          <a:r>
            <a:rPr lang="en-US" b="1" baseline="0" dirty="0"/>
            <a:t>Voice:</a:t>
          </a:r>
          <a:r>
            <a:rPr lang="en-US" b="0" baseline="0" dirty="0"/>
            <a:t> Loud </a:t>
          </a:r>
          <a:endParaRPr lang="en-US" dirty="0"/>
        </a:p>
      </dgm:t>
    </dgm:pt>
    <dgm:pt modelId="{32A1D9AB-6D72-43E6-A4E4-8A782C419048}" type="parTrans" cxnId="{45779EDD-7DE9-4E88-A9C6-CA3B9F6DA659}">
      <dgm:prSet/>
      <dgm:spPr/>
      <dgm:t>
        <a:bodyPr/>
        <a:lstStyle/>
        <a:p>
          <a:endParaRPr lang="en-US"/>
        </a:p>
      </dgm:t>
    </dgm:pt>
    <dgm:pt modelId="{7E1F71DC-1991-4E37-B3D1-B0850DC15388}" type="sibTrans" cxnId="{45779EDD-7DE9-4E88-A9C6-CA3B9F6DA659}">
      <dgm:prSet/>
      <dgm:spPr/>
      <dgm:t>
        <a:bodyPr/>
        <a:lstStyle/>
        <a:p>
          <a:endParaRPr lang="en-US"/>
        </a:p>
      </dgm:t>
    </dgm:pt>
    <dgm:pt modelId="{4E44873E-C50E-48CE-B1F9-F134F15D8114}">
      <dgm:prSet/>
      <dgm:spPr/>
      <dgm:t>
        <a:bodyPr/>
        <a:lstStyle/>
        <a:p>
          <a:r>
            <a:rPr lang="en-US" b="1" baseline="0" dirty="0"/>
            <a:t>Posture:</a:t>
          </a:r>
          <a:r>
            <a:rPr lang="en-US" b="0" baseline="0" dirty="0"/>
            <a:t> Bigger than others</a:t>
          </a:r>
          <a:endParaRPr lang="en-US" dirty="0"/>
        </a:p>
      </dgm:t>
    </dgm:pt>
    <dgm:pt modelId="{9FBDBF98-2410-487D-A3D2-61C50ACE2E26}" type="parTrans" cxnId="{F0368465-DD13-41BA-964D-E2DCC4284E16}">
      <dgm:prSet/>
      <dgm:spPr/>
      <dgm:t>
        <a:bodyPr/>
        <a:lstStyle/>
        <a:p>
          <a:endParaRPr lang="en-US"/>
        </a:p>
      </dgm:t>
    </dgm:pt>
    <dgm:pt modelId="{F4BA6951-FF23-4366-BD23-7F522C065AC1}" type="sibTrans" cxnId="{F0368465-DD13-41BA-964D-E2DCC4284E16}">
      <dgm:prSet/>
      <dgm:spPr/>
      <dgm:t>
        <a:bodyPr/>
        <a:lstStyle/>
        <a:p>
          <a:endParaRPr lang="en-US"/>
        </a:p>
      </dgm:t>
    </dgm:pt>
    <dgm:pt modelId="{0101D118-A278-470A-B248-5E6375B6ED94}">
      <dgm:prSet/>
      <dgm:spPr/>
      <dgm:t>
        <a:bodyPr/>
        <a:lstStyle/>
        <a:p>
          <a:r>
            <a:rPr lang="en-US" b="1" baseline="0" dirty="0"/>
            <a:t>Gestures:</a:t>
          </a:r>
          <a:r>
            <a:rPr lang="en-US" b="0" baseline="0" dirty="0"/>
            <a:t> Big, fast, sharp/jerky</a:t>
          </a:r>
          <a:endParaRPr lang="en-US" dirty="0"/>
        </a:p>
      </dgm:t>
    </dgm:pt>
    <dgm:pt modelId="{71C9FEEA-2E1B-4193-B1A2-472054A48654}" type="parTrans" cxnId="{39D3E773-37FA-4A43-99F2-5A7E3AD458BB}">
      <dgm:prSet/>
      <dgm:spPr/>
      <dgm:t>
        <a:bodyPr/>
        <a:lstStyle/>
        <a:p>
          <a:endParaRPr lang="en-US"/>
        </a:p>
      </dgm:t>
    </dgm:pt>
    <dgm:pt modelId="{04C07912-7BF0-497B-A0EB-E6CCEB3FEEA4}" type="sibTrans" cxnId="{39D3E773-37FA-4A43-99F2-5A7E3AD458BB}">
      <dgm:prSet/>
      <dgm:spPr/>
      <dgm:t>
        <a:bodyPr/>
        <a:lstStyle/>
        <a:p>
          <a:endParaRPr lang="en-US"/>
        </a:p>
      </dgm:t>
    </dgm:pt>
    <dgm:pt modelId="{C8A154D5-858B-4484-A309-14C5ADEEAD9C}">
      <dgm:prSet/>
      <dgm:spPr/>
      <dgm:t>
        <a:bodyPr/>
        <a:lstStyle/>
        <a:p>
          <a:r>
            <a:rPr lang="en-US" b="1" baseline="0" dirty="0"/>
            <a:t>Facial Expressions: </a:t>
          </a:r>
          <a:r>
            <a:rPr lang="en-US" b="0" baseline="0" dirty="0"/>
            <a:t>Scowl, frown, and glare</a:t>
          </a:r>
          <a:endParaRPr lang="en-US" dirty="0"/>
        </a:p>
      </dgm:t>
    </dgm:pt>
    <dgm:pt modelId="{16A3DDB2-B289-49C9-8D8B-293240475197}" type="parTrans" cxnId="{3FA60134-A2FF-46B0-B369-2F3FF044EC5E}">
      <dgm:prSet/>
      <dgm:spPr/>
      <dgm:t>
        <a:bodyPr/>
        <a:lstStyle/>
        <a:p>
          <a:endParaRPr lang="en-US"/>
        </a:p>
      </dgm:t>
    </dgm:pt>
    <dgm:pt modelId="{F633C8D1-FD75-4062-987C-C74A062EFA26}" type="sibTrans" cxnId="{3FA60134-A2FF-46B0-B369-2F3FF044EC5E}">
      <dgm:prSet/>
      <dgm:spPr/>
      <dgm:t>
        <a:bodyPr/>
        <a:lstStyle/>
        <a:p>
          <a:endParaRPr lang="en-US"/>
        </a:p>
      </dgm:t>
    </dgm:pt>
    <dgm:pt modelId="{88FA4B02-CBCF-4F8F-843D-B6A6AD4B8520}">
      <dgm:prSet/>
      <dgm:spPr/>
      <dgm:t>
        <a:bodyPr/>
        <a:lstStyle/>
        <a:p>
          <a:r>
            <a:rPr lang="en-US" b="1" baseline="0" dirty="0"/>
            <a:t>Spatial Position: </a:t>
          </a:r>
          <a:r>
            <a:rPr lang="en-US" b="0" baseline="0" dirty="0"/>
            <a:t>Invade others’ personal space, try to stand “over” others</a:t>
          </a:r>
          <a:endParaRPr lang="en-US" dirty="0"/>
        </a:p>
      </dgm:t>
    </dgm:pt>
    <dgm:pt modelId="{52633233-0B5B-4937-86B4-35086F6339B5}" type="parTrans" cxnId="{47AB3F81-86D0-48DE-B474-809D846D5C3E}">
      <dgm:prSet/>
      <dgm:spPr/>
      <dgm:t>
        <a:bodyPr/>
        <a:lstStyle/>
        <a:p>
          <a:endParaRPr lang="en-US"/>
        </a:p>
      </dgm:t>
    </dgm:pt>
    <dgm:pt modelId="{B18F6F1D-BE26-4CB8-9C7D-8AA5BC9085BE}" type="sibTrans" cxnId="{47AB3F81-86D0-48DE-B474-809D846D5C3E}">
      <dgm:prSet/>
      <dgm:spPr/>
      <dgm:t>
        <a:bodyPr/>
        <a:lstStyle/>
        <a:p>
          <a:endParaRPr lang="en-US"/>
        </a:p>
      </dgm:t>
    </dgm:pt>
    <dgm:pt modelId="{89385B03-EF73-4413-93EE-9672DF2796D2}" type="pres">
      <dgm:prSet presAssocID="{FE4F9B81-7B18-40A4-BA15-0079C608F526}" presName="linear" presStyleCnt="0">
        <dgm:presLayoutVars>
          <dgm:animLvl val="lvl"/>
          <dgm:resizeHandles val="exact"/>
        </dgm:presLayoutVars>
      </dgm:prSet>
      <dgm:spPr/>
    </dgm:pt>
    <dgm:pt modelId="{3AB92252-2423-44AE-9120-468FDAAFE8F3}" type="pres">
      <dgm:prSet presAssocID="{229BD671-B985-4C1F-9FD2-D5A9C322B954}" presName="parentText" presStyleLbl="node1" presStyleIdx="0" presStyleCnt="5">
        <dgm:presLayoutVars>
          <dgm:chMax val="0"/>
          <dgm:bulletEnabled val="1"/>
        </dgm:presLayoutVars>
      </dgm:prSet>
      <dgm:spPr/>
    </dgm:pt>
    <dgm:pt modelId="{67198970-1B6E-4A2C-B554-FA0735ECCF86}" type="pres">
      <dgm:prSet presAssocID="{7E1F71DC-1991-4E37-B3D1-B0850DC15388}" presName="spacer" presStyleCnt="0"/>
      <dgm:spPr/>
    </dgm:pt>
    <dgm:pt modelId="{B3A30BD3-47DC-4ABB-8891-430CEA5E6CC1}" type="pres">
      <dgm:prSet presAssocID="{4E44873E-C50E-48CE-B1F9-F134F15D8114}" presName="parentText" presStyleLbl="node1" presStyleIdx="1" presStyleCnt="5">
        <dgm:presLayoutVars>
          <dgm:chMax val="0"/>
          <dgm:bulletEnabled val="1"/>
        </dgm:presLayoutVars>
      </dgm:prSet>
      <dgm:spPr/>
    </dgm:pt>
    <dgm:pt modelId="{57C537D9-768F-4E86-B26D-A5BC48355962}" type="pres">
      <dgm:prSet presAssocID="{F4BA6951-FF23-4366-BD23-7F522C065AC1}" presName="spacer" presStyleCnt="0"/>
      <dgm:spPr/>
    </dgm:pt>
    <dgm:pt modelId="{8F49E56C-2A3F-47DC-8C8F-0BF24FDB697B}" type="pres">
      <dgm:prSet presAssocID="{0101D118-A278-470A-B248-5E6375B6ED94}" presName="parentText" presStyleLbl="node1" presStyleIdx="2" presStyleCnt="5">
        <dgm:presLayoutVars>
          <dgm:chMax val="0"/>
          <dgm:bulletEnabled val="1"/>
        </dgm:presLayoutVars>
      </dgm:prSet>
      <dgm:spPr/>
    </dgm:pt>
    <dgm:pt modelId="{8C85D672-EF19-4DB8-9A4F-74F354CADF45}" type="pres">
      <dgm:prSet presAssocID="{04C07912-7BF0-497B-A0EB-E6CCEB3FEEA4}" presName="spacer" presStyleCnt="0"/>
      <dgm:spPr/>
    </dgm:pt>
    <dgm:pt modelId="{A104D873-9D9F-4222-BB44-759BBFBDF9E3}" type="pres">
      <dgm:prSet presAssocID="{C8A154D5-858B-4484-A309-14C5ADEEAD9C}" presName="parentText" presStyleLbl="node1" presStyleIdx="3" presStyleCnt="5">
        <dgm:presLayoutVars>
          <dgm:chMax val="0"/>
          <dgm:bulletEnabled val="1"/>
        </dgm:presLayoutVars>
      </dgm:prSet>
      <dgm:spPr/>
    </dgm:pt>
    <dgm:pt modelId="{76F20FFE-C5B8-4D59-9447-7A544F7BF732}" type="pres">
      <dgm:prSet presAssocID="{F633C8D1-FD75-4062-987C-C74A062EFA26}" presName="spacer" presStyleCnt="0"/>
      <dgm:spPr/>
    </dgm:pt>
    <dgm:pt modelId="{C789CA9A-3220-4278-B7F7-A582B5F34F39}" type="pres">
      <dgm:prSet presAssocID="{88FA4B02-CBCF-4F8F-843D-B6A6AD4B8520}" presName="parentText" presStyleLbl="node1" presStyleIdx="4" presStyleCnt="5">
        <dgm:presLayoutVars>
          <dgm:chMax val="0"/>
          <dgm:bulletEnabled val="1"/>
        </dgm:presLayoutVars>
      </dgm:prSet>
      <dgm:spPr/>
    </dgm:pt>
  </dgm:ptLst>
  <dgm:cxnLst>
    <dgm:cxn modelId="{34C19013-F7DA-4E59-A49E-40BFFE1E4CEC}" type="presOf" srcId="{0101D118-A278-470A-B248-5E6375B6ED94}" destId="{8F49E56C-2A3F-47DC-8C8F-0BF24FDB697B}" srcOrd="0" destOrd="0" presId="urn:microsoft.com/office/officeart/2005/8/layout/vList2"/>
    <dgm:cxn modelId="{D191FC1D-C1B9-49FB-8B1E-B42223B75C38}" type="presOf" srcId="{FE4F9B81-7B18-40A4-BA15-0079C608F526}" destId="{89385B03-EF73-4413-93EE-9672DF2796D2}" srcOrd="0" destOrd="0" presId="urn:microsoft.com/office/officeart/2005/8/layout/vList2"/>
    <dgm:cxn modelId="{3FA60134-A2FF-46B0-B369-2F3FF044EC5E}" srcId="{FE4F9B81-7B18-40A4-BA15-0079C608F526}" destId="{C8A154D5-858B-4484-A309-14C5ADEEAD9C}" srcOrd="3" destOrd="0" parTransId="{16A3DDB2-B289-49C9-8D8B-293240475197}" sibTransId="{F633C8D1-FD75-4062-987C-C74A062EFA26}"/>
    <dgm:cxn modelId="{F0368465-DD13-41BA-964D-E2DCC4284E16}" srcId="{FE4F9B81-7B18-40A4-BA15-0079C608F526}" destId="{4E44873E-C50E-48CE-B1F9-F134F15D8114}" srcOrd="1" destOrd="0" parTransId="{9FBDBF98-2410-487D-A3D2-61C50ACE2E26}" sibTransId="{F4BA6951-FF23-4366-BD23-7F522C065AC1}"/>
    <dgm:cxn modelId="{1D5A5A6D-32B7-4CFD-B38D-E1D481668BC6}" type="presOf" srcId="{88FA4B02-CBCF-4F8F-843D-B6A6AD4B8520}" destId="{C789CA9A-3220-4278-B7F7-A582B5F34F39}" srcOrd="0" destOrd="0" presId="urn:microsoft.com/office/officeart/2005/8/layout/vList2"/>
    <dgm:cxn modelId="{39D3E773-37FA-4A43-99F2-5A7E3AD458BB}" srcId="{FE4F9B81-7B18-40A4-BA15-0079C608F526}" destId="{0101D118-A278-470A-B248-5E6375B6ED94}" srcOrd="2" destOrd="0" parTransId="{71C9FEEA-2E1B-4193-B1A2-472054A48654}" sibTransId="{04C07912-7BF0-497B-A0EB-E6CCEB3FEEA4}"/>
    <dgm:cxn modelId="{E4409780-B408-4FD5-809A-3F06345CA9BB}" type="presOf" srcId="{4E44873E-C50E-48CE-B1F9-F134F15D8114}" destId="{B3A30BD3-47DC-4ABB-8891-430CEA5E6CC1}" srcOrd="0" destOrd="0" presId="urn:microsoft.com/office/officeart/2005/8/layout/vList2"/>
    <dgm:cxn modelId="{47AB3F81-86D0-48DE-B474-809D846D5C3E}" srcId="{FE4F9B81-7B18-40A4-BA15-0079C608F526}" destId="{88FA4B02-CBCF-4F8F-843D-B6A6AD4B8520}" srcOrd="4" destOrd="0" parTransId="{52633233-0B5B-4937-86B4-35086F6339B5}" sibTransId="{B18F6F1D-BE26-4CB8-9C7D-8AA5BC9085BE}"/>
    <dgm:cxn modelId="{4347EBB1-81B6-4A91-84B2-660958986015}" type="presOf" srcId="{229BD671-B985-4C1F-9FD2-D5A9C322B954}" destId="{3AB92252-2423-44AE-9120-468FDAAFE8F3}" srcOrd="0" destOrd="0" presId="urn:microsoft.com/office/officeart/2005/8/layout/vList2"/>
    <dgm:cxn modelId="{666A30B4-0E71-41B9-B023-9ED3ECA41573}" type="presOf" srcId="{C8A154D5-858B-4484-A309-14C5ADEEAD9C}" destId="{A104D873-9D9F-4222-BB44-759BBFBDF9E3}" srcOrd="0" destOrd="0" presId="urn:microsoft.com/office/officeart/2005/8/layout/vList2"/>
    <dgm:cxn modelId="{45779EDD-7DE9-4E88-A9C6-CA3B9F6DA659}" srcId="{FE4F9B81-7B18-40A4-BA15-0079C608F526}" destId="{229BD671-B985-4C1F-9FD2-D5A9C322B954}" srcOrd="0" destOrd="0" parTransId="{32A1D9AB-6D72-43E6-A4E4-8A782C419048}" sibTransId="{7E1F71DC-1991-4E37-B3D1-B0850DC15388}"/>
    <dgm:cxn modelId="{CA80E15A-52DB-4B10-B0EB-C83D71745DF0}" type="presParOf" srcId="{89385B03-EF73-4413-93EE-9672DF2796D2}" destId="{3AB92252-2423-44AE-9120-468FDAAFE8F3}" srcOrd="0" destOrd="0" presId="urn:microsoft.com/office/officeart/2005/8/layout/vList2"/>
    <dgm:cxn modelId="{AED357D8-2283-438E-97B8-D486BF6E4EEC}" type="presParOf" srcId="{89385B03-EF73-4413-93EE-9672DF2796D2}" destId="{67198970-1B6E-4A2C-B554-FA0735ECCF86}" srcOrd="1" destOrd="0" presId="urn:microsoft.com/office/officeart/2005/8/layout/vList2"/>
    <dgm:cxn modelId="{D23C26C1-4AEE-44E3-91C8-323077862D39}" type="presParOf" srcId="{89385B03-EF73-4413-93EE-9672DF2796D2}" destId="{B3A30BD3-47DC-4ABB-8891-430CEA5E6CC1}" srcOrd="2" destOrd="0" presId="urn:microsoft.com/office/officeart/2005/8/layout/vList2"/>
    <dgm:cxn modelId="{988A62C5-4262-44F4-A949-7BF7B6AE2F9F}" type="presParOf" srcId="{89385B03-EF73-4413-93EE-9672DF2796D2}" destId="{57C537D9-768F-4E86-B26D-A5BC48355962}" srcOrd="3" destOrd="0" presId="urn:microsoft.com/office/officeart/2005/8/layout/vList2"/>
    <dgm:cxn modelId="{AA2C9989-5067-409A-B76F-1DCB6E649E8F}" type="presParOf" srcId="{89385B03-EF73-4413-93EE-9672DF2796D2}" destId="{8F49E56C-2A3F-47DC-8C8F-0BF24FDB697B}" srcOrd="4" destOrd="0" presId="urn:microsoft.com/office/officeart/2005/8/layout/vList2"/>
    <dgm:cxn modelId="{530B371F-2173-4255-91F8-15E0E8A37153}" type="presParOf" srcId="{89385B03-EF73-4413-93EE-9672DF2796D2}" destId="{8C85D672-EF19-4DB8-9A4F-74F354CADF45}" srcOrd="5" destOrd="0" presId="urn:microsoft.com/office/officeart/2005/8/layout/vList2"/>
    <dgm:cxn modelId="{C28839DA-5582-49AD-86B6-365DD0DB40F4}" type="presParOf" srcId="{89385B03-EF73-4413-93EE-9672DF2796D2}" destId="{A104D873-9D9F-4222-BB44-759BBFBDF9E3}" srcOrd="6" destOrd="0" presId="urn:microsoft.com/office/officeart/2005/8/layout/vList2"/>
    <dgm:cxn modelId="{DBAF8CC4-16DA-4B7B-8141-85900FA1278F}" type="presParOf" srcId="{89385B03-EF73-4413-93EE-9672DF2796D2}" destId="{76F20FFE-C5B8-4D59-9447-7A544F7BF732}" srcOrd="7" destOrd="0" presId="urn:microsoft.com/office/officeart/2005/8/layout/vList2"/>
    <dgm:cxn modelId="{AD158CD1-0E61-4A51-BF75-DC85902F19D5}" type="presParOf" srcId="{89385B03-EF73-4413-93EE-9672DF2796D2}" destId="{C789CA9A-3220-4278-B7F7-A582B5F34F3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EBB10-2B85-4BD7-8CBD-DBF3C78AC98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4919764-4979-4323-BAB6-28684E32610B}">
      <dgm:prSet/>
      <dgm:spPr/>
      <dgm:t>
        <a:bodyPr/>
        <a:lstStyle/>
        <a:p>
          <a:r>
            <a:rPr lang="en-US" b="1" baseline="0" dirty="0"/>
            <a:t>“I’m superior and right and you’re inferior and wrong.” </a:t>
          </a:r>
          <a:endParaRPr lang="en-US" dirty="0"/>
        </a:p>
      </dgm:t>
    </dgm:pt>
    <dgm:pt modelId="{51C8725C-C4CB-4924-A3BE-9583AB334418}" type="parTrans" cxnId="{DA816D9B-B136-462A-A9E0-C2D79BE34FA9}">
      <dgm:prSet/>
      <dgm:spPr/>
      <dgm:t>
        <a:bodyPr/>
        <a:lstStyle/>
        <a:p>
          <a:endParaRPr lang="en-US"/>
        </a:p>
      </dgm:t>
    </dgm:pt>
    <dgm:pt modelId="{4F70908A-F9B6-4740-BD6E-36ED3DA7D30F}" type="sibTrans" cxnId="{DA816D9B-B136-462A-A9E0-C2D79BE34FA9}">
      <dgm:prSet/>
      <dgm:spPr/>
      <dgm:t>
        <a:bodyPr/>
        <a:lstStyle/>
        <a:p>
          <a:endParaRPr lang="en-US"/>
        </a:p>
      </dgm:t>
    </dgm:pt>
    <dgm:pt modelId="{E090E003-B4F0-471B-8C7D-3DEB38EE1C88}">
      <dgm:prSet/>
      <dgm:spPr/>
      <dgm:t>
        <a:bodyPr/>
        <a:lstStyle/>
        <a:p>
          <a:r>
            <a:rPr lang="en-US" b="1" baseline="0" dirty="0"/>
            <a:t>“I’m loud, bossy and pushy.” </a:t>
          </a:r>
          <a:endParaRPr lang="en-US" dirty="0"/>
        </a:p>
      </dgm:t>
    </dgm:pt>
    <dgm:pt modelId="{BB1E0800-0A8B-4EA6-BFF2-063B0529D325}" type="parTrans" cxnId="{9E37C3E1-AC63-45BB-9C82-41BA671C77FE}">
      <dgm:prSet/>
      <dgm:spPr/>
      <dgm:t>
        <a:bodyPr/>
        <a:lstStyle/>
        <a:p>
          <a:endParaRPr lang="en-US"/>
        </a:p>
      </dgm:t>
    </dgm:pt>
    <dgm:pt modelId="{219C1B29-FC75-4D35-80DB-A66F689DACD8}" type="sibTrans" cxnId="{9E37C3E1-AC63-45BB-9C82-41BA671C77FE}">
      <dgm:prSet/>
      <dgm:spPr/>
      <dgm:t>
        <a:bodyPr/>
        <a:lstStyle/>
        <a:p>
          <a:endParaRPr lang="en-US"/>
        </a:p>
      </dgm:t>
    </dgm:pt>
    <dgm:pt modelId="{07DF9E28-6D9D-4826-9920-286C79C8839E}">
      <dgm:prSet/>
      <dgm:spPr/>
      <dgm:t>
        <a:bodyPr/>
        <a:lstStyle/>
        <a:p>
          <a:r>
            <a:rPr lang="en-US" b="1" baseline="0" dirty="0"/>
            <a:t>“I can dominate and intimidate you.” </a:t>
          </a:r>
          <a:endParaRPr lang="en-US" dirty="0"/>
        </a:p>
      </dgm:t>
    </dgm:pt>
    <dgm:pt modelId="{A86DD31A-2A77-4549-A432-2E081A94FA17}" type="parTrans" cxnId="{AB470D6A-57D8-4F53-B0AC-A8A0A66645E3}">
      <dgm:prSet/>
      <dgm:spPr/>
      <dgm:t>
        <a:bodyPr/>
        <a:lstStyle/>
        <a:p>
          <a:endParaRPr lang="en-US"/>
        </a:p>
      </dgm:t>
    </dgm:pt>
    <dgm:pt modelId="{886B099F-1C7D-47A2-A456-4D3178A5FB2E}" type="sibTrans" cxnId="{AB470D6A-57D8-4F53-B0AC-A8A0A66645E3}">
      <dgm:prSet/>
      <dgm:spPr/>
      <dgm:t>
        <a:bodyPr/>
        <a:lstStyle/>
        <a:p>
          <a:endParaRPr lang="en-US"/>
        </a:p>
      </dgm:t>
    </dgm:pt>
    <dgm:pt modelId="{D60C4F94-D571-4545-A314-7E75AE1986A2}">
      <dgm:prSet/>
      <dgm:spPr/>
      <dgm:t>
        <a:bodyPr/>
        <a:lstStyle/>
        <a:p>
          <a:r>
            <a:rPr lang="en-US" b="1" baseline="0" dirty="0"/>
            <a:t>“I can violate your rights.” </a:t>
          </a:r>
          <a:endParaRPr lang="en-US" dirty="0"/>
        </a:p>
      </dgm:t>
    </dgm:pt>
    <dgm:pt modelId="{40DF6D2D-2461-4AA6-A0C4-8AA3064C9354}" type="parTrans" cxnId="{D507912F-4937-446B-BED6-B77ACF2A6B5F}">
      <dgm:prSet/>
      <dgm:spPr/>
      <dgm:t>
        <a:bodyPr/>
        <a:lstStyle/>
        <a:p>
          <a:endParaRPr lang="en-US"/>
        </a:p>
      </dgm:t>
    </dgm:pt>
    <dgm:pt modelId="{17EBE783-EA6A-4366-ABC3-0B0CD0F442B7}" type="sibTrans" cxnId="{D507912F-4937-446B-BED6-B77ACF2A6B5F}">
      <dgm:prSet/>
      <dgm:spPr/>
      <dgm:t>
        <a:bodyPr/>
        <a:lstStyle/>
        <a:p>
          <a:endParaRPr lang="en-US"/>
        </a:p>
      </dgm:t>
    </dgm:pt>
    <dgm:pt modelId="{014557E7-79A3-4813-9B6E-FB9394B74097}">
      <dgm:prSet/>
      <dgm:spPr/>
      <dgm:t>
        <a:bodyPr/>
        <a:lstStyle/>
        <a:p>
          <a:r>
            <a:rPr lang="en-US" b="1" baseline="0" dirty="0"/>
            <a:t>“I’ll get my way no matter what.” </a:t>
          </a:r>
          <a:endParaRPr lang="en-US" dirty="0"/>
        </a:p>
      </dgm:t>
    </dgm:pt>
    <dgm:pt modelId="{CA04893C-3A36-4AA1-9E76-0C52F1AE216A}" type="parTrans" cxnId="{DA9C5F42-487B-4A68-8E8B-099F411176A3}">
      <dgm:prSet/>
      <dgm:spPr/>
      <dgm:t>
        <a:bodyPr/>
        <a:lstStyle/>
        <a:p>
          <a:endParaRPr lang="en-US"/>
        </a:p>
      </dgm:t>
    </dgm:pt>
    <dgm:pt modelId="{E200C3AE-56A2-491A-8E5B-847E7B0E343D}" type="sibTrans" cxnId="{DA9C5F42-487B-4A68-8E8B-099F411176A3}">
      <dgm:prSet/>
      <dgm:spPr/>
      <dgm:t>
        <a:bodyPr/>
        <a:lstStyle/>
        <a:p>
          <a:endParaRPr lang="en-US"/>
        </a:p>
      </dgm:t>
    </dgm:pt>
    <dgm:pt modelId="{D86772B5-D0EB-4440-AFD7-FFD21CBE7E0C}">
      <dgm:prSet/>
      <dgm:spPr/>
      <dgm:t>
        <a:bodyPr/>
        <a:lstStyle/>
        <a:p>
          <a:r>
            <a:rPr lang="en-US" b="1" baseline="0" dirty="0"/>
            <a:t>“You’re not worth anything.” </a:t>
          </a:r>
          <a:endParaRPr lang="en-US" dirty="0"/>
        </a:p>
      </dgm:t>
    </dgm:pt>
    <dgm:pt modelId="{3E579941-249A-4503-9E04-353890C8F870}" type="parTrans" cxnId="{7F512E5F-F67F-4517-AEE3-D2F13DF07AA3}">
      <dgm:prSet/>
      <dgm:spPr/>
      <dgm:t>
        <a:bodyPr/>
        <a:lstStyle/>
        <a:p>
          <a:endParaRPr lang="en-US"/>
        </a:p>
      </dgm:t>
    </dgm:pt>
    <dgm:pt modelId="{42EBDEC4-4D14-416D-A09D-B9A27AC388E4}" type="sibTrans" cxnId="{7F512E5F-F67F-4517-AEE3-D2F13DF07AA3}">
      <dgm:prSet/>
      <dgm:spPr/>
      <dgm:t>
        <a:bodyPr/>
        <a:lstStyle/>
        <a:p>
          <a:endParaRPr lang="en-US"/>
        </a:p>
      </dgm:t>
    </dgm:pt>
    <dgm:pt modelId="{B7EDF13E-9B52-4EF2-A287-98B8066392DF}">
      <dgm:prSet/>
      <dgm:spPr/>
      <dgm:t>
        <a:bodyPr/>
        <a:lstStyle/>
        <a:p>
          <a:r>
            <a:rPr lang="en-US" b="1" baseline="0" dirty="0"/>
            <a:t>“It’s all your fault.” </a:t>
          </a:r>
          <a:endParaRPr lang="en-US" dirty="0"/>
        </a:p>
      </dgm:t>
    </dgm:pt>
    <dgm:pt modelId="{97C85D9B-33C1-49F1-B35F-38E6EC33F1FF}" type="parTrans" cxnId="{668331EC-4C93-484B-9175-80FD445CC523}">
      <dgm:prSet/>
      <dgm:spPr/>
      <dgm:t>
        <a:bodyPr/>
        <a:lstStyle/>
        <a:p>
          <a:endParaRPr lang="en-US"/>
        </a:p>
      </dgm:t>
    </dgm:pt>
    <dgm:pt modelId="{25D36F9C-635A-438A-9547-A3E78C4F56BB}" type="sibTrans" cxnId="{668331EC-4C93-484B-9175-80FD445CC523}">
      <dgm:prSet/>
      <dgm:spPr/>
      <dgm:t>
        <a:bodyPr/>
        <a:lstStyle/>
        <a:p>
          <a:endParaRPr lang="en-US"/>
        </a:p>
      </dgm:t>
    </dgm:pt>
    <dgm:pt modelId="{E8D9B010-D023-4CC5-B320-AFA2B2D652EC}">
      <dgm:prSet/>
      <dgm:spPr/>
      <dgm:t>
        <a:bodyPr/>
        <a:lstStyle/>
        <a:p>
          <a:r>
            <a:rPr lang="en-US" b="1" baseline="0" dirty="0"/>
            <a:t>“I’m entitled.” </a:t>
          </a:r>
          <a:endParaRPr lang="en-US" dirty="0"/>
        </a:p>
      </dgm:t>
    </dgm:pt>
    <dgm:pt modelId="{FC2C3096-8888-49FD-ADD3-3CB9202FBAB1}" type="parTrans" cxnId="{777D8C26-A8FE-4204-9919-B13B3B803C27}">
      <dgm:prSet/>
      <dgm:spPr/>
      <dgm:t>
        <a:bodyPr/>
        <a:lstStyle/>
        <a:p>
          <a:endParaRPr lang="en-US"/>
        </a:p>
      </dgm:t>
    </dgm:pt>
    <dgm:pt modelId="{485380C2-596C-4BA1-BA40-4710A41C33A1}" type="sibTrans" cxnId="{777D8C26-A8FE-4204-9919-B13B3B803C27}">
      <dgm:prSet/>
      <dgm:spPr/>
      <dgm:t>
        <a:bodyPr/>
        <a:lstStyle/>
        <a:p>
          <a:endParaRPr lang="en-US"/>
        </a:p>
      </dgm:t>
    </dgm:pt>
    <dgm:pt modelId="{8CF44A40-71A4-40D2-AFB2-89CF45DBE783}">
      <dgm:prSet/>
      <dgm:spPr/>
      <dgm:t>
        <a:bodyPr/>
        <a:lstStyle/>
        <a:p>
          <a:r>
            <a:rPr lang="en-US" b="1" baseline="0" dirty="0"/>
            <a:t>“You owe me.” </a:t>
          </a:r>
          <a:endParaRPr lang="en-US" dirty="0"/>
        </a:p>
      </dgm:t>
    </dgm:pt>
    <dgm:pt modelId="{21FAB1D2-2949-43A9-96B5-31DFA7E4BDC3}" type="parTrans" cxnId="{BD77A463-4DF6-4AF6-A975-1EE9E9C5B7AF}">
      <dgm:prSet/>
      <dgm:spPr/>
      <dgm:t>
        <a:bodyPr/>
        <a:lstStyle/>
        <a:p>
          <a:endParaRPr lang="en-US"/>
        </a:p>
      </dgm:t>
    </dgm:pt>
    <dgm:pt modelId="{54657933-AE14-4912-83EA-DE5E95422566}" type="sibTrans" cxnId="{BD77A463-4DF6-4AF6-A975-1EE9E9C5B7AF}">
      <dgm:prSet/>
      <dgm:spPr/>
      <dgm:t>
        <a:bodyPr/>
        <a:lstStyle/>
        <a:p>
          <a:endParaRPr lang="en-US"/>
        </a:p>
      </dgm:t>
    </dgm:pt>
    <dgm:pt modelId="{02B4A310-5371-4A03-AB26-0B0462C65444}">
      <dgm:prSet/>
      <dgm:spPr/>
      <dgm:t>
        <a:bodyPr/>
        <a:lstStyle/>
        <a:p>
          <a:r>
            <a:rPr lang="en-US" b="1" baseline="0" dirty="0"/>
            <a:t>“I own you.”</a:t>
          </a:r>
          <a:endParaRPr lang="en-US" dirty="0"/>
        </a:p>
      </dgm:t>
    </dgm:pt>
    <dgm:pt modelId="{84D2FA2D-048D-45FC-969B-05F37215AC97}" type="parTrans" cxnId="{32DB3A23-2A1F-4D28-8F37-80F991690237}">
      <dgm:prSet/>
      <dgm:spPr/>
      <dgm:t>
        <a:bodyPr/>
        <a:lstStyle/>
        <a:p>
          <a:endParaRPr lang="en-US"/>
        </a:p>
      </dgm:t>
    </dgm:pt>
    <dgm:pt modelId="{47AB3F5F-6AED-4573-87EB-DD98719B63B0}" type="sibTrans" cxnId="{32DB3A23-2A1F-4D28-8F37-80F991690237}">
      <dgm:prSet/>
      <dgm:spPr/>
      <dgm:t>
        <a:bodyPr/>
        <a:lstStyle/>
        <a:p>
          <a:endParaRPr lang="en-US"/>
        </a:p>
      </dgm:t>
    </dgm:pt>
    <dgm:pt modelId="{0D47C327-27D3-4DEB-B2F0-CCE1AE29D920}" type="pres">
      <dgm:prSet presAssocID="{2C2EBB10-2B85-4BD7-8CBD-DBF3C78AC985}" presName="diagram" presStyleCnt="0">
        <dgm:presLayoutVars>
          <dgm:dir/>
          <dgm:resizeHandles val="exact"/>
        </dgm:presLayoutVars>
      </dgm:prSet>
      <dgm:spPr/>
    </dgm:pt>
    <dgm:pt modelId="{4CA838C7-BA55-49C1-A059-F4F20CF3D0F1}" type="pres">
      <dgm:prSet presAssocID="{D4919764-4979-4323-BAB6-28684E32610B}" presName="node" presStyleLbl="node1" presStyleIdx="0" presStyleCnt="10">
        <dgm:presLayoutVars>
          <dgm:bulletEnabled val="1"/>
        </dgm:presLayoutVars>
      </dgm:prSet>
      <dgm:spPr/>
    </dgm:pt>
    <dgm:pt modelId="{95CF6E12-14CE-4A7B-A688-785A29913B02}" type="pres">
      <dgm:prSet presAssocID="{4F70908A-F9B6-4740-BD6E-36ED3DA7D30F}" presName="sibTrans" presStyleCnt="0"/>
      <dgm:spPr/>
    </dgm:pt>
    <dgm:pt modelId="{9C6EDFCE-93AC-4138-8E1F-9C1FF03F6479}" type="pres">
      <dgm:prSet presAssocID="{E090E003-B4F0-471B-8C7D-3DEB38EE1C88}" presName="node" presStyleLbl="node1" presStyleIdx="1" presStyleCnt="10">
        <dgm:presLayoutVars>
          <dgm:bulletEnabled val="1"/>
        </dgm:presLayoutVars>
      </dgm:prSet>
      <dgm:spPr/>
    </dgm:pt>
    <dgm:pt modelId="{BDBB87A5-FAA1-43A6-A5B0-AB7939111BF6}" type="pres">
      <dgm:prSet presAssocID="{219C1B29-FC75-4D35-80DB-A66F689DACD8}" presName="sibTrans" presStyleCnt="0"/>
      <dgm:spPr/>
    </dgm:pt>
    <dgm:pt modelId="{5184A82D-75B9-4F3D-AD4F-7CAD7C481845}" type="pres">
      <dgm:prSet presAssocID="{07DF9E28-6D9D-4826-9920-286C79C8839E}" presName="node" presStyleLbl="node1" presStyleIdx="2" presStyleCnt="10">
        <dgm:presLayoutVars>
          <dgm:bulletEnabled val="1"/>
        </dgm:presLayoutVars>
      </dgm:prSet>
      <dgm:spPr/>
    </dgm:pt>
    <dgm:pt modelId="{0FAFC931-A796-44C9-90EF-4F662D6C4B18}" type="pres">
      <dgm:prSet presAssocID="{886B099F-1C7D-47A2-A456-4D3178A5FB2E}" presName="sibTrans" presStyleCnt="0"/>
      <dgm:spPr/>
    </dgm:pt>
    <dgm:pt modelId="{A0DAEE63-7599-42BD-B981-ADABA003C5C9}" type="pres">
      <dgm:prSet presAssocID="{D60C4F94-D571-4545-A314-7E75AE1986A2}" presName="node" presStyleLbl="node1" presStyleIdx="3" presStyleCnt="10">
        <dgm:presLayoutVars>
          <dgm:bulletEnabled val="1"/>
        </dgm:presLayoutVars>
      </dgm:prSet>
      <dgm:spPr/>
    </dgm:pt>
    <dgm:pt modelId="{585EFD23-E88F-4D23-B75E-090E98343D25}" type="pres">
      <dgm:prSet presAssocID="{17EBE783-EA6A-4366-ABC3-0B0CD0F442B7}" presName="sibTrans" presStyleCnt="0"/>
      <dgm:spPr/>
    </dgm:pt>
    <dgm:pt modelId="{7930DAE6-983C-4883-A84C-23AED8EB7DAA}" type="pres">
      <dgm:prSet presAssocID="{014557E7-79A3-4813-9B6E-FB9394B74097}" presName="node" presStyleLbl="node1" presStyleIdx="4" presStyleCnt="10">
        <dgm:presLayoutVars>
          <dgm:bulletEnabled val="1"/>
        </dgm:presLayoutVars>
      </dgm:prSet>
      <dgm:spPr/>
    </dgm:pt>
    <dgm:pt modelId="{C4D0C6B2-2021-4EBA-83D4-295C735EB98C}" type="pres">
      <dgm:prSet presAssocID="{E200C3AE-56A2-491A-8E5B-847E7B0E343D}" presName="sibTrans" presStyleCnt="0"/>
      <dgm:spPr/>
    </dgm:pt>
    <dgm:pt modelId="{750CD278-26DD-444C-91A7-3B71AA9B13D4}" type="pres">
      <dgm:prSet presAssocID="{D86772B5-D0EB-4440-AFD7-FFD21CBE7E0C}" presName="node" presStyleLbl="node1" presStyleIdx="5" presStyleCnt="10">
        <dgm:presLayoutVars>
          <dgm:bulletEnabled val="1"/>
        </dgm:presLayoutVars>
      </dgm:prSet>
      <dgm:spPr/>
    </dgm:pt>
    <dgm:pt modelId="{C16009F8-D086-4BFC-95F3-165E71A7E4F7}" type="pres">
      <dgm:prSet presAssocID="{42EBDEC4-4D14-416D-A09D-B9A27AC388E4}" presName="sibTrans" presStyleCnt="0"/>
      <dgm:spPr/>
    </dgm:pt>
    <dgm:pt modelId="{BA363405-4B5D-4F79-B4B4-20579B96ADFD}" type="pres">
      <dgm:prSet presAssocID="{B7EDF13E-9B52-4EF2-A287-98B8066392DF}" presName="node" presStyleLbl="node1" presStyleIdx="6" presStyleCnt="10">
        <dgm:presLayoutVars>
          <dgm:bulletEnabled val="1"/>
        </dgm:presLayoutVars>
      </dgm:prSet>
      <dgm:spPr/>
    </dgm:pt>
    <dgm:pt modelId="{94738589-6150-4C71-A9A7-CA0312969D0E}" type="pres">
      <dgm:prSet presAssocID="{25D36F9C-635A-438A-9547-A3E78C4F56BB}" presName="sibTrans" presStyleCnt="0"/>
      <dgm:spPr/>
    </dgm:pt>
    <dgm:pt modelId="{B377B2BD-E8A5-4666-85F6-190DB24808B1}" type="pres">
      <dgm:prSet presAssocID="{E8D9B010-D023-4CC5-B320-AFA2B2D652EC}" presName="node" presStyleLbl="node1" presStyleIdx="7" presStyleCnt="10">
        <dgm:presLayoutVars>
          <dgm:bulletEnabled val="1"/>
        </dgm:presLayoutVars>
      </dgm:prSet>
      <dgm:spPr/>
    </dgm:pt>
    <dgm:pt modelId="{0CC649C9-0C77-47BF-99FF-E43123645BBE}" type="pres">
      <dgm:prSet presAssocID="{485380C2-596C-4BA1-BA40-4710A41C33A1}" presName="sibTrans" presStyleCnt="0"/>
      <dgm:spPr/>
    </dgm:pt>
    <dgm:pt modelId="{575D4B28-11E5-440C-B360-012B38C510B0}" type="pres">
      <dgm:prSet presAssocID="{8CF44A40-71A4-40D2-AFB2-89CF45DBE783}" presName="node" presStyleLbl="node1" presStyleIdx="8" presStyleCnt="10">
        <dgm:presLayoutVars>
          <dgm:bulletEnabled val="1"/>
        </dgm:presLayoutVars>
      </dgm:prSet>
      <dgm:spPr/>
    </dgm:pt>
    <dgm:pt modelId="{F7C1822E-0B5A-42F9-BD51-D3AB55AF9840}" type="pres">
      <dgm:prSet presAssocID="{54657933-AE14-4912-83EA-DE5E95422566}" presName="sibTrans" presStyleCnt="0"/>
      <dgm:spPr/>
    </dgm:pt>
    <dgm:pt modelId="{3D8A0291-615C-440D-961C-AB2089ECF908}" type="pres">
      <dgm:prSet presAssocID="{02B4A310-5371-4A03-AB26-0B0462C65444}" presName="node" presStyleLbl="node1" presStyleIdx="9" presStyleCnt="10">
        <dgm:presLayoutVars>
          <dgm:bulletEnabled val="1"/>
        </dgm:presLayoutVars>
      </dgm:prSet>
      <dgm:spPr/>
    </dgm:pt>
  </dgm:ptLst>
  <dgm:cxnLst>
    <dgm:cxn modelId="{87C6B902-AE5C-4774-A9BB-3BBC635A9183}" type="presOf" srcId="{E090E003-B4F0-471B-8C7D-3DEB38EE1C88}" destId="{9C6EDFCE-93AC-4138-8E1F-9C1FF03F6479}" srcOrd="0" destOrd="0" presId="urn:microsoft.com/office/officeart/2005/8/layout/default"/>
    <dgm:cxn modelId="{BD2A7904-5B8C-4EA2-8503-7D1587D63F4B}" type="presOf" srcId="{8CF44A40-71A4-40D2-AFB2-89CF45DBE783}" destId="{575D4B28-11E5-440C-B360-012B38C510B0}" srcOrd="0" destOrd="0" presId="urn:microsoft.com/office/officeart/2005/8/layout/default"/>
    <dgm:cxn modelId="{B929A20E-C498-4F30-B49C-3467D271AB38}" type="presOf" srcId="{E8D9B010-D023-4CC5-B320-AFA2B2D652EC}" destId="{B377B2BD-E8A5-4666-85F6-190DB24808B1}" srcOrd="0" destOrd="0" presId="urn:microsoft.com/office/officeart/2005/8/layout/default"/>
    <dgm:cxn modelId="{D7575D1B-BC56-45D5-8842-2F9B3E518F48}" type="presOf" srcId="{D60C4F94-D571-4545-A314-7E75AE1986A2}" destId="{A0DAEE63-7599-42BD-B981-ADABA003C5C9}" srcOrd="0" destOrd="0" presId="urn:microsoft.com/office/officeart/2005/8/layout/default"/>
    <dgm:cxn modelId="{8E98121E-684D-425C-9F54-FFF905238466}" type="presOf" srcId="{D86772B5-D0EB-4440-AFD7-FFD21CBE7E0C}" destId="{750CD278-26DD-444C-91A7-3B71AA9B13D4}" srcOrd="0" destOrd="0" presId="urn:microsoft.com/office/officeart/2005/8/layout/default"/>
    <dgm:cxn modelId="{32DB3A23-2A1F-4D28-8F37-80F991690237}" srcId="{2C2EBB10-2B85-4BD7-8CBD-DBF3C78AC985}" destId="{02B4A310-5371-4A03-AB26-0B0462C65444}" srcOrd="9" destOrd="0" parTransId="{84D2FA2D-048D-45FC-969B-05F37215AC97}" sibTransId="{47AB3F5F-6AED-4573-87EB-DD98719B63B0}"/>
    <dgm:cxn modelId="{777D8C26-A8FE-4204-9919-B13B3B803C27}" srcId="{2C2EBB10-2B85-4BD7-8CBD-DBF3C78AC985}" destId="{E8D9B010-D023-4CC5-B320-AFA2B2D652EC}" srcOrd="7" destOrd="0" parTransId="{FC2C3096-8888-49FD-ADD3-3CB9202FBAB1}" sibTransId="{485380C2-596C-4BA1-BA40-4710A41C33A1}"/>
    <dgm:cxn modelId="{A5FCB32E-64E1-4485-9485-A426E2F83213}" type="presOf" srcId="{B7EDF13E-9B52-4EF2-A287-98B8066392DF}" destId="{BA363405-4B5D-4F79-B4B4-20579B96ADFD}" srcOrd="0" destOrd="0" presId="urn:microsoft.com/office/officeart/2005/8/layout/default"/>
    <dgm:cxn modelId="{D507912F-4937-446B-BED6-B77ACF2A6B5F}" srcId="{2C2EBB10-2B85-4BD7-8CBD-DBF3C78AC985}" destId="{D60C4F94-D571-4545-A314-7E75AE1986A2}" srcOrd="3" destOrd="0" parTransId="{40DF6D2D-2461-4AA6-A0C4-8AA3064C9354}" sibTransId="{17EBE783-EA6A-4366-ABC3-0B0CD0F442B7}"/>
    <dgm:cxn modelId="{7F512E5F-F67F-4517-AEE3-D2F13DF07AA3}" srcId="{2C2EBB10-2B85-4BD7-8CBD-DBF3C78AC985}" destId="{D86772B5-D0EB-4440-AFD7-FFD21CBE7E0C}" srcOrd="5" destOrd="0" parTransId="{3E579941-249A-4503-9E04-353890C8F870}" sibTransId="{42EBDEC4-4D14-416D-A09D-B9A27AC388E4}"/>
    <dgm:cxn modelId="{DA9C5F42-487B-4A68-8E8B-099F411176A3}" srcId="{2C2EBB10-2B85-4BD7-8CBD-DBF3C78AC985}" destId="{014557E7-79A3-4813-9B6E-FB9394B74097}" srcOrd="4" destOrd="0" parTransId="{CA04893C-3A36-4AA1-9E76-0C52F1AE216A}" sibTransId="{E200C3AE-56A2-491A-8E5B-847E7B0E343D}"/>
    <dgm:cxn modelId="{BD77A463-4DF6-4AF6-A975-1EE9E9C5B7AF}" srcId="{2C2EBB10-2B85-4BD7-8CBD-DBF3C78AC985}" destId="{8CF44A40-71A4-40D2-AFB2-89CF45DBE783}" srcOrd="8" destOrd="0" parTransId="{21FAB1D2-2949-43A9-96B5-31DFA7E4BDC3}" sibTransId="{54657933-AE14-4912-83EA-DE5E95422566}"/>
    <dgm:cxn modelId="{AB470D6A-57D8-4F53-B0AC-A8A0A66645E3}" srcId="{2C2EBB10-2B85-4BD7-8CBD-DBF3C78AC985}" destId="{07DF9E28-6D9D-4826-9920-286C79C8839E}" srcOrd="2" destOrd="0" parTransId="{A86DD31A-2A77-4549-A432-2E081A94FA17}" sibTransId="{886B099F-1C7D-47A2-A456-4D3178A5FB2E}"/>
    <dgm:cxn modelId="{FE457553-62A4-45ED-8620-9386270B569F}" type="presOf" srcId="{2C2EBB10-2B85-4BD7-8CBD-DBF3C78AC985}" destId="{0D47C327-27D3-4DEB-B2F0-CCE1AE29D920}" srcOrd="0" destOrd="0" presId="urn:microsoft.com/office/officeart/2005/8/layout/default"/>
    <dgm:cxn modelId="{DA816D9B-B136-462A-A9E0-C2D79BE34FA9}" srcId="{2C2EBB10-2B85-4BD7-8CBD-DBF3C78AC985}" destId="{D4919764-4979-4323-BAB6-28684E32610B}" srcOrd="0" destOrd="0" parTransId="{51C8725C-C4CB-4924-A3BE-9583AB334418}" sibTransId="{4F70908A-F9B6-4740-BD6E-36ED3DA7D30F}"/>
    <dgm:cxn modelId="{CCD89F9F-0677-4630-B235-16969A078C2B}" type="presOf" srcId="{02B4A310-5371-4A03-AB26-0B0462C65444}" destId="{3D8A0291-615C-440D-961C-AB2089ECF908}" srcOrd="0" destOrd="0" presId="urn:microsoft.com/office/officeart/2005/8/layout/default"/>
    <dgm:cxn modelId="{6AB43AAE-7722-4A5E-AF55-F48FCBEBE8BC}" type="presOf" srcId="{07DF9E28-6D9D-4826-9920-286C79C8839E}" destId="{5184A82D-75B9-4F3D-AD4F-7CAD7C481845}" srcOrd="0" destOrd="0" presId="urn:microsoft.com/office/officeart/2005/8/layout/default"/>
    <dgm:cxn modelId="{DB2645CE-B0CF-4DEE-B2DA-CA01A7B065B9}" type="presOf" srcId="{D4919764-4979-4323-BAB6-28684E32610B}" destId="{4CA838C7-BA55-49C1-A059-F4F20CF3D0F1}" srcOrd="0" destOrd="0" presId="urn:microsoft.com/office/officeart/2005/8/layout/default"/>
    <dgm:cxn modelId="{157D33D5-B720-4358-9183-CD09646FE86A}" type="presOf" srcId="{014557E7-79A3-4813-9B6E-FB9394B74097}" destId="{7930DAE6-983C-4883-A84C-23AED8EB7DAA}" srcOrd="0" destOrd="0" presId="urn:microsoft.com/office/officeart/2005/8/layout/default"/>
    <dgm:cxn modelId="{9E37C3E1-AC63-45BB-9C82-41BA671C77FE}" srcId="{2C2EBB10-2B85-4BD7-8CBD-DBF3C78AC985}" destId="{E090E003-B4F0-471B-8C7D-3DEB38EE1C88}" srcOrd="1" destOrd="0" parTransId="{BB1E0800-0A8B-4EA6-BFF2-063B0529D325}" sibTransId="{219C1B29-FC75-4D35-80DB-A66F689DACD8}"/>
    <dgm:cxn modelId="{668331EC-4C93-484B-9175-80FD445CC523}" srcId="{2C2EBB10-2B85-4BD7-8CBD-DBF3C78AC985}" destId="{B7EDF13E-9B52-4EF2-A287-98B8066392DF}" srcOrd="6" destOrd="0" parTransId="{97C85D9B-33C1-49F1-B35F-38E6EC33F1FF}" sibTransId="{25D36F9C-635A-438A-9547-A3E78C4F56BB}"/>
    <dgm:cxn modelId="{2215F75F-A632-4FDB-8CB4-3D15B7B6CC4D}" type="presParOf" srcId="{0D47C327-27D3-4DEB-B2F0-CCE1AE29D920}" destId="{4CA838C7-BA55-49C1-A059-F4F20CF3D0F1}" srcOrd="0" destOrd="0" presId="urn:microsoft.com/office/officeart/2005/8/layout/default"/>
    <dgm:cxn modelId="{6C786C28-C4A9-4B59-9DE0-FE16CAE839E1}" type="presParOf" srcId="{0D47C327-27D3-4DEB-B2F0-CCE1AE29D920}" destId="{95CF6E12-14CE-4A7B-A688-785A29913B02}" srcOrd="1" destOrd="0" presId="urn:microsoft.com/office/officeart/2005/8/layout/default"/>
    <dgm:cxn modelId="{59D734F1-D688-4A03-8CD2-6EEED7450EC2}" type="presParOf" srcId="{0D47C327-27D3-4DEB-B2F0-CCE1AE29D920}" destId="{9C6EDFCE-93AC-4138-8E1F-9C1FF03F6479}" srcOrd="2" destOrd="0" presId="urn:microsoft.com/office/officeart/2005/8/layout/default"/>
    <dgm:cxn modelId="{F2C13102-CC7F-4D5B-9CD7-6D1DF0000475}" type="presParOf" srcId="{0D47C327-27D3-4DEB-B2F0-CCE1AE29D920}" destId="{BDBB87A5-FAA1-43A6-A5B0-AB7939111BF6}" srcOrd="3" destOrd="0" presId="urn:microsoft.com/office/officeart/2005/8/layout/default"/>
    <dgm:cxn modelId="{0D51112F-2201-438C-828F-8BCC0EE1702C}" type="presParOf" srcId="{0D47C327-27D3-4DEB-B2F0-CCE1AE29D920}" destId="{5184A82D-75B9-4F3D-AD4F-7CAD7C481845}" srcOrd="4" destOrd="0" presId="urn:microsoft.com/office/officeart/2005/8/layout/default"/>
    <dgm:cxn modelId="{99FF08C5-AEF4-4456-A9EC-40CCBA8B2287}" type="presParOf" srcId="{0D47C327-27D3-4DEB-B2F0-CCE1AE29D920}" destId="{0FAFC931-A796-44C9-90EF-4F662D6C4B18}" srcOrd="5" destOrd="0" presId="urn:microsoft.com/office/officeart/2005/8/layout/default"/>
    <dgm:cxn modelId="{66D4395B-8EAD-482B-BF97-B8F050052F29}" type="presParOf" srcId="{0D47C327-27D3-4DEB-B2F0-CCE1AE29D920}" destId="{A0DAEE63-7599-42BD-B981-ADABA003C5C9}" srcOrd="6" destOrd="0" presId="urn:microsoft.com/office/officeart/2005/8/layout/default"/>
    <dgm:cxn modelId="{33A85C9C-7F4B-4725-9485-11E37BA90064}" type="presParOf" srcId="{0D47C327-27D3-4DEB-B2F0-CCE1AE29D920}" destId="{585EFD23-E88F-4D23-B75E-090E98343D25}" srcOrd="7" destOrd="0" presId="urn:microsoft.com/office/officeart/2005/8/layout/default"/>
    <dgm:cxn modelId="{791FB6C8-701D-4251-9C8B-0CC0E9340D80}" type="presParOf" srcId="{0D47C327-27D3-4DEB-B2F0-CCE1AE29D920}" destId="{7930DAE6-983C-4883-A84C-23AED8EB7DAA}" srcOrd="8" destOrd="0" presId="urn:microsoft.com/office/officeart/2005/8/layout/default"/>
    <dgm:cxn modelId="{98748AF0-C4BB-43FC-9064-457941CADA8C}" type="presParOf" srcId="{0D47C327-27D3-4DEB-B2F0-CCE1AE29D920}" destId="{C4D0C6B2-2021-4EBA-83D4-295C735EB98C}" srcOrd="9" destOrd="0" presId="urn:microsoft.com/office/officeart/2005/8/layout/default"/>
    <dgm:cxn modelId="{E5AD548C-F865-4134-BA31-42E12CDE4294}" type="presParOf" srcId="{0D47C327-27D3-4DEB-B2F0-CCE1AE29D920}" destId="{750CD278-26DD-444C-91A7-3B71AA9B13D4}" srcOrd="10" destOrd="0" presId="urn:microsoft.com/office/officeart/2005/8/layout/default"/>
    <dgm:cxn modelId="{A76B2139-56F6-4700-9AF8-59F7A574CC28}" type="presParOf" srcId="{0D47C327-27D3-4DEB-B2F0-CCE1AE29D920}" destId="{C16009F8-D086-4BFC-95F3-165E71A7E4F7}" srcOrd="11" destOrd="0" presId="urn:microsoft.com/office/officeart/2005/8/layout/default"/>
    <dgm:cxn modelId="{1C726D13-5121-4A23-89A3-9689A4A56217}" type="presParOf" srcId="{0D47C327-27D3-4DEB-B2F0-CCE1AE29D920}" destId="{BA363405-4B5D-4F79-B4B4-20579B96ADFD}" srcOrd="12" destOrd="0" presId="urn:microsoft.com/office/officeart/2005/8/layout/default"/>
    <dgm:cxn modelId="{ADC38651-5BD8-41C8-B39A-F6AD484B19A5}" type="presParOf" srcId="{0D47C327-27D3-4DEB-B2F0-CCE1AE29D920}" destId="{94738589-6150-4C71-A9A7-CA0312969D0E}" srcOrd="13" destOrd="0" presId="urn:microsoft.com/office/officeart/2005/8/layout/default"/>
    <dgm:cxn modelId="{E90D3833-BFF4-4E6D-84DC-628C7FA602A2}" type="presParOf" srcId="{0D47C327-27D3-4DEB-B2F0-CCE1AE29D920}" destId="{B377B2BD-E8A5-4666-85F6-190DB24808B1}" srcOrd="14" destOrd="0" presId="urn:microsoft.com/office/officeart/2005/8/layout/default"/>
    <dgm:cxn modelId="{E98C5E5D-F687-44F1-B5E4-A463DAE40403}" type="presParOf" srcId="{0D47C327-27D3-4DEB-B2F0-CCE1AE29D920}" destId="{0CC649C9-0C77-47BF-99FF-E43123645BBE}" srcOrd="15" destOrd="0" presId="urn:microsoft.com/office/officeart/2005/8/layout/default"/>
    <dgm:cxn modelId="{3274770A-FE69-4045-90FF-A268DBF0A035}" type="presParOf" srcId="{0D47C327-27D3-4DEB-B2F0-CCE1AE29D920}" destId="{575D4B28-11E5-440C-B360-012B38C510B0}" srcOrd="16" destOrd="0" presId="urn:microsoft.com/office/officeart/2005/8/layout/default"/>
    <dgm:cxn modelId="{B52144D6-830D-48A4-877A-D2E175E808B2}" type="presParOf" srcId="{0D47C327-27D3-4DEB-B2F0-CCE1AE29D920}" destId="{F7C1822E-0B5A-42F9-BD51-D3AB55AF9840}" srcOrd="17" destOrd="0" presId="urn:microsoft.com/office/officeart/2005/8/layout/default"/>
    <dgm:cxn modelId="{A63EF4A2-D530-456E-A40F-C82B65B7CD9E}" type="presParOf" srcId="{0D47C327-27D3-4DEB-B2F0-CCE1AE29D920}" destId="{3D8A0291-615C-440D-961C-AB2089ECF908}"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3F0AF9-6022-49ED-81A6-EA68B6B71E2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A435844-0366-4410-A441-F80794CC8ABC}">
      <dgm:prSet/>
      <dgm:spPr/>
      <dgm:t>
        <a:bodyPr/>
        <a:lstStyle/>
        <a:p>
          <a:r>
            <a:rPr lang="en-US" dirty="0"/>
            <a:t>“Why don’t you just go ahead and do it. My ideas aren’t good anyway.”</a:t>
          </a:r>
        </a:p>
      </dgm:t>
    </dgm:pt>
    <dgm:pt modelId="{38F52A42-D30E-4EA1-BB9E-732710FD7D64}" type="parTrans" cxnId="{49ECE8E4-5DD1-4691-B926-FBF0E49EBE13}">
      <dgm:prSet/>
      <dgm:spPr/>
      <dgm:t>
        <a:bodyPr/>
        <a:lstStyle/>
        <a:p>
          <a:endParaRPr lang="en-US"/>
        </a:p>
      </dgm:t>
    </dgm:pt>
    <dgm:pt modelId="{9F45679E-A4D8-496C-8D06-8B6FF38EFCD3}" type="sibTrans" cxnId="{49ECE8E4-5DD1-4691-B926-FBF0E49EBE13}">
      <dgm:prSet/>
      <dgm:spPr/>
      <dgm:t>
        <a:bodyPr/>
        <a:lstStyle/>
        <a:p>
          <a:endParaRPr lang="en-US"/>
        </a:p>
      </dgm:t>
    </dgm:pt>
    <dgm:pt modelId="{136FA2F3-9A59-48AF-A51D-57AF00448077}">
      <dgm:prSet/>
      <dgm:spPr/>
      <dgm:t>
        <a:bodyPr/>
        <a:lstStyle/>
        <a:p>
          <a:r>
            <a:rPr lang="en-US" dirty="0"/>
            <a:t>“Oh, don’t you worry about me. I can figure it out—like I always do.”</a:t>
          </a:r>
        </a:p>
      </dgm:t>
    </dgm:pt>
    <dgm:pt modelId="{56C32863-24A9-4F84-BF75-EA713798F4BC}" type="parTrans" cxnId="{3D32FA9E-F5B0-47D2-B3B7-FE83AC9B6B72}">
      <dgm:prSet/>
      <dgm:spPr/>
      <dgm:t>
        <a:bodyPr/>
        <a:lstStyle/>
        <a:p>
          <a:endParaRPr lang="en-US"/>
        </a:p>
      </dgm:t>
    </dgm:pt>
    <dgm:pt modelId="{EBF4454B-27C3-4FE9-9496-CBB27E2E2315}" type="sibTrans" cxnId="{3D32FA9E-F5B0-47D2-B3B7-FE83AC9B6B72}">
      <dgm:prSet/>
      <dgm:spPr/>
      <dgm:t>
        <a:bodyPr/>
        <a:lstStyle/>
        <a:p>
          <a:endParaRPr lang="en-US"/>
        </a:p>
      </dgm:t>
    </dgm:pt>
    <dgm:pt modelId="{EF44ACAB-743F-42DC-85F6-AA1EC9181EDF}">
      <dgm:prSet/>
      <dgm:spPr/>
      <dgm:t>
        <a:bodyPr/>
        <a:lstStyle/>
        <a:p>
          <a:r>
            <a:rPr lang="en-US" b="0" i="0" dirty="0"/>
            <a:t>“That’s a great car, it’s almost as nice as John’s.”</a:t>
          </a:r>
          <a:endParaRPr lang="en-US" dirty="0"/>
        </a:p>
      </dgm:t>
    </dgm:pt>
    <dgm:pt modelId="{0E886AC4-05C6-48B1-9003-45BCA887B860}" type="parTrans" cxnId="{FFCEFE26-DE4A-4616-9DAA-6BD97F6BE6D8}">
      <dgm:prSet/>
      <dgm:spPr/>
      <dgm:t>
        <a:bodyPr/>
        <a:lstStyle/>
        <a:p>
          <a:endParaRPr lang="en-US"/>
        </a:p>
      </dgm:t>
    </dgm:pt>
    <dgm:pt modelId="{D5E38356-CC43-427F-8F80-B6E1C7462ADD}" type="sibTrans" cxnId="{FFCEFE26-DE4A-4616-9DAA-6BD97F6BE6D8}">
      <dgm:prSet/>
      <dgm:spPr/>
      <dgm:t>
        <a:bodyPr/>
        <a:lstStyle/>
        <a:p>
          <a:endParaRPr lang="en-US"/>
        </a:p>
      </dgm:t>
    </dgm:pt>
    <dgm:pt modelId="{FE6214EA-4688-4B04-B53A-EDA9806088DF}">
      <dgm:prSet/>
      <dgm:spPr/>
      <dgm:t>
        <a:bodyPr/>
        <a:lstStyle/>
        <a:p>
          <a:r>
            <a:rPr lang="en-US" dirty="0"/>
            <a:t>“</a:t>
          </a:r>
          <a:r>
            <a:rPr lang="en-US" b="0" i="0" dirty="0"/>
            <a:t>I love your new dress, I wish I had one like that, but I think I’m too skinny for that style.”</a:t>
          </a:r>
          <a:endParaRPr lang="en-US" dirty="0"/>
        </a:p>
      </dgm:t>
    </dgm:pt>
    <dgm:pt modelId="{E1DCB5DC-9EE0-4744-BD10-328CDB500795}" type="parTrans" cxnId="{2449D31E-6DAD-4710-8227-74576B075C7F}">
      <dgm:prSet/>
      <dgm:spPr/>
      <dgm:t>
        <a:bodyPr/>
        <a:lstStyle/>
        <a:p>
          <a:endParaRPr lang="en-US"/>
        </a:p>
      </dgm:t>
    </dgm:pt>
    <dgm:pt modelId="{5E8B4B3C-2ADD-45D0-9422-6B6E4654A2E3}" type="sibTrans" cxnId="{2449D31E-6DAD-4710-8227-74576B075C7F}">
      <dgm:prSet/>
      <dgm:spPr/>
      <dgm:t>
        <a:bodyPr/>
        <a:lstStyle/>
        <a:p>
          <a:endParaRPr lang="en-US"/>
        </a:p>
      </dgm:t>
    </dgm:pt>
    <dgm:pt modelId="{DCB5A5BA-3E27-4ECB-B596-DE0AC95AAEE9}">
      <dgm:prSet/>
      <dgm:spPr/>
      <dgm:t>
        <a:bodyPr/>
        <a:lstStyle/>
        <a:p>
          <a:r>
            <a:rPr lang="en-US" b="0" i="0" dirty="0"/>
            <a:t>“I wish I could afford a new car like yours, but unfortunately all my money goes to my student loans.”</a:t>
          </a:r>
          <a:endParaRPr lang="en-US" dirty="0"/>
        </a:p>
      </dgm:t>
    </dgm:pt>
    <dgm:pt modelId="{BF1C68D2-A082-46A8-82CE-804472BCA992}" type="parTrans" cxnId="{FEDC29D3-A796-48F5-9E64-B241E3318579}">
      <dgm:prSet/>
      <dgm:spPr/>
      <dgm:t>
        <a:bodyPr/>
        <a:lstStyle/>
        <a:p>
          <a:endParaRPr lang="en-US"/>
        </a:p>
      </dgm:t>
    </dgm:pt>
    <dgm:pt modelId="{57112742-9B01-4B24-8DFE-BCAA54191EE3}" type="sibTrans" cxnId="{FEDC29D3-A796-48F5-9E64-B241E3318579}">
      <dgm:prSet/>
      <dgm:spPr/>
      <dgm:t>
        <a:bodyPr/>
        <a:lstStyle/>
        <a:p>
          <a:endParaRPr lang="en-US"/>
        </a:p>
      </dgm:t>
    </dgm:pt>
    <dgm:pt modelId="{0017588F-ACBA-4D2D-8F15-A68197EEE181}" type="pres">
      <dgm:prSet presAssocID="{193F0AF9-6022-49ED-81A6-EA68B6B71E2A}" presName="linear" presStyleCnt="0">
        <dgm:presLayoutVars>
          <dgm:animLvl val="lvl"/>
          <dgm:resizeHandles val="exact"/>
        </dgm:presLayoutVars>
      </dgm:prSet>
      <dgm:spPr/>
    </dgm:pt>
    <dgm:pt modelId="{3AE0D7E4-4253-46ED-9CF7-CE42AE0FA5E2}" type="pres">
      <dgm:prSet presAssocID="{CA435844-0366-4410-A441-F80794CC8ABC}" presName="parentText" presStyleLbl="node1" presStyleIdx="0" presStyleCnt="5">
        <dgm:presLayoutVars>
          <dgm:chMax val="0"/>
          <dgm:bulletEnabled val="1"/>
        </dgm:presLayoutVars>
      </dgm:prSet>
      <dgm:spPr/>
    </dgm:pt>
    <dgm:pt modelId="{7183917A-4A97-4999-8D12-8A69F8E8D8FB}" type="pres">
      <dgm:prSet presAssocID="{9F45679E-A4D8-496C-8D06-8B6FF38EFCD3}" presName="spacer" presStyleCnt="0"/>
      <dgm:spPr/>
    </dgm:pt>
    <dgm:pt modelId="{45B813E0-8F51-4918-ACBC-5C863FEF5F26}" type="pres">
      <dgm:prSet presAssocID="{136FA2F3-9A59-48AF-A51D-57AF00448077}" presName="parentText" presStyleLbl="node1" presStyleIdx="1" presStyleCnt="5">
        <dgm:presLayoutVars>
          <dgm:chMax val="0"/>
          <dgm:bulletEnabled val="1"/>
        </dgm:presLayoutVars>
      </dgm:prSet>
      <dgm:spPr/>
    </dgm:pt>
    <dgm:pt modelId="{30362025-3C26-4F26-9078-DBB7DAB8097A}" type="pres">
      <dgm:prSet presAssocID="{EBF4454B-27C3-4FE9-9496-CBB27E2E2315}" presName="spacer" presStyleCnt="0"/>
      <dgm:spPr/>
    </dgm:pt>
    <dgm:pt modelId="{C7821DF3-4BC2-46F7-B69A-477F2B13C73D}" type="pres">
      <dgm:prSet presAssocID="{EF44ACAB-743F-42DC-85F6-AA1EC9181EDF}" presName="parentText" presStyleLbl="node1" presStyleIdx="2" presStyleCnt="5">
        <dgm:presLayoutVars>
          <dgm:chMax val="0"/>
          <dgm:bulletEnabled val="1"/>
        </dgm:presLayoutVars>
      </dgm:prSet>
      <dgm:spPr/>
    </dgm:pt>
    <dgm:pt modelId="{F60C8B71-C3CD-4EDA-8A95-8F30D899CD3F}" type="pres">
      <dgm:prSet presAssocID="{D5E38356-CC43-427F-8F80-B6E1C7462ADD}" presName="spacer" presStyleCnt="0"/>
      <dgm:spPr/>
    </dgm:pt>
    <dgm:pt modelId="{92711F05-6849-4325-8A0B-93B18ED9ADFA}" type="pres">
      <dgm:prSet presAssocID="{FE6214EA-4688-4B04-B53A-EDA9806088DF}" presName="parentText" presStyleLbl="node1" presStyleIdx="3" presStyleCnt="5">
        <dgm:presLayoutVars>
          <dgm:chMax val="0"/>
          <dgm:bulletEnabled val="1"/>
        </dgm:presLayoutVars>
      </dgm:prSet>
      <dgm:spPr/>
    </dgm:pt>
    <dgm:pt modelId="{5E178766-3749-41F7-B9C8-823A38607B6B}" type="pres">
      <dgm:prSet presAssocID="{5E8B4B3C-2ADD-45D0-9422-6B6E4654A2E3}" presName="spacer" presStyleCnt="0"/>
      <dgm:spPr/>
    </dgm:pt>
    <dgm:pt modelId="{7BC99FEF-C2A0-43BF-A46F-1DBC4BF3134B}" type="pres">
      <dgm:prSet presAssocID="{DCB5A5BA-3E27-4ECB-B596-DE0AC95AAEE9}" presName="parentText" presStyleLbl="node1" presStyleIdx="4" presStyleCnt="5">
        <dgm:presLayoutVars>
          <dgm:chMax val="0"/>
          <dgm:bulletEnabled val="1"/>
        </dgm:presLayoutVars>
      </dgm:prSet>
      <dgm:spPr/>
    </dgm:pt>
  </dgm:ptLst>
  <dgm:cxnLst>
    <dgm:cxn modelId="{528C0E10-58A2-43E4-B30C-D1194721CDBC}" type="presOf" srcId="{DCB5A5BA-3E27-4ECB-B596-DE0AC95AAEE9}" destId="{7BC99FEF-C2A0-43BF-A46F-1DBC4BF3134B}" srcOrd="0" destOrd="0" presId="urn:microsoft.com/office/officeart/2005/8/layout/vList2"/>
    <dgm:cxn modelId="{13D74915-04E3-4C85-BBA7-9BC2CC811E3D}" type="presOf" srcId="{EF44ACAB-743F-42DC-85F6-AA1EC9181EDF}" destId="{C7821DF3-4BC2-46F7-B69A-477F2B13C73D}" srcOrd="0" destOrd="0" presId="urn:microsoft.com/office/officeart/2005/8/layout/vList2"/>
    <dgm:cxn modelId="{2449D31E-6DAD-4710-8227-74576B075C7F}" srcId="{193F0AF9-6022-49ED-81A6-EA68B6B71E2A}" destId="{FE6214EA-4688-4B04-B53A-EDA9806088DF}" srcOrd="3" destOrd="0" parTransId="{E1DCB5DC-9EE0-4744-BD10-328CDB500795}" sibTransId="{5E8B4B3C-2ADD-45D0-9422-6B6E4654A2E3}"/>
    <dgm:cxn modelId="{FFCEFE26-DE4A-4616-9DAA-6BD97F6BE6D8}" srcId="{193F0AF9-6022-49ED-81A6-EA68B6B71E2A}" destId="{EF44ACAB-743F-42DC-85F6-AA1EC9181EDF}" srcOrd="2" destOrd="0" parTransId="{0E886AC4-05C6-48B1-9003-45BCA887B860}" sibTransId="{D5E38356-CC43-427F-8F80-B6E1C7462ADD}"/>
    <dgm:cxn modelId="{52B7F67E-5D8A-42EA-850D-7E67CD02258D}" type="presOf" srcId="{FE6214EA-4688-4B04-B53A-EDA9806088DF}" destId="{92711F05-6849-4325-8A0B-93B18ED9ADFA}" srcOrd="0" destOrd="0" presId="urn:microsoft.com/office/officeart/2005/8/layout/vList2"/>
    <dgm:cxn modelId="{6C3F9599-518D-43EA-8960-8B2FF9CBDF12}" type="presOf" srcId="{CA435844-0366-4410-A441-F80794CC8ABC}" destId="{3AE0D7E4-4253-46ED-9CF7-CE42AE0FA5E2}" srcOrd="0" destOrd="0" presId="urn:microsoft.com/office/officeart/2005/8/layout/vList2"/>
    <dgm:cxn modelId="{3D32FA9E-F5B0-47D2-B3B7-FE83AC9B6B72}" srcId="{193F0AF9-6022-49ED-81A6-EA68B6B71E2A}" destId="{136FA2F3-9A59-48AF-A51D-57AF00448077}" srcOrd="1" destOrd="0" parTransId="{56C32863-24A9-4F84-BF75-EA713798F4BC}" sibTransId="{EBF4454B-27C3-4FE9-9496-CBB27E2E2315}"/>
    <dgm:cxn modelId="{753F82BD-7EE0-4621-8849-E4AD3E9B2A57}" type="presOf" srcId="{136FA2F3-9A59-48AF-A51D-57AF00448077}" destId="{45B813E0-8F51-4918-ACBC-5C863FEF5F26}" srcOrd="0" destOrd="0" presId="urn:microsoft.com/office/officeart/2005/8/layout/vList2"/>
    <dgm:cxn modelId="{FEDC29D3-A796-48F5-9E64-B241E3318579}" srcId="{193F0AF9-6022-49ED-81A6-EA68B6B71E2A}" destId="{DCB5A5BA-3E27-4ECB-B596-DE0AC95AAEE9}" srcOrd="4" destOrd="0" parTransId="{BF1C68D2-A082-46A8-82CE-804472BCA992}" sibTransId="{57112742-9B01-4B24-8DFE-BCAA54191EE3}"/>
    <dgm:cxn modelId="{D0EFF9E1-37C4-40DF-A9A2-A063B5C41BA8}" type="presOf" srcId="{193F0AF9-6022-49ED-81A6-EA68B6B71E2A}" destId="{0017588F-ACBA-4D2D-8F15-A68197EEE181}" srcOrd="0" destOrd="0" presId="urn:microsoft.com/office/officeart/2005/8/layout/vList2"/>
    <dgm:cxn modelId="{49ECE8E4-5DD1-4691-B926-FBF0E49EBE13}" srcId="{193F0AF9-6022-49ED-81A6-EA68B6B71E2A}" destId="{CA435844-0366-4410-A441-F80794CC8ABC}" srcOrd="0" destOrd="0" parTransId="{38F52A42-D30E-4EA1-BB9E-732710FD7D64}" sibTransId="{9F45679E-A4D8-496C-8D06-8B6FF38EFCD3}"/>
    <dgm:cxn modelId="{5D60BB11-463A-4C52-99B8-2804B15C8F96}" type="presParOf" srcId="{0017588F-ACBA-4D2D-8F15-A68197EEE181}" destId="{3AE0D7E4-4253-46ED-9CF7-CE42AE0FA5E2}" srcOrd="0" destOrd="0" presId="urn:microsoft.com/office/officeart/2005/8/layout/vList2"/>
    <dgm:cxn modelId="{8574F43A-86DA-4291-8E4A-F9C0559BB00E}" type="presParOf" srcId="{0017588F-ACBA-4D2D-8F15-A68197EEE181}" destId="{7183917A-4A97-4999-8D12-8A69F8E8D8FB}" srcOrd="1" destOrd="0" presId="urn:microsoft.com/office/officeart/2005/8/layout/vList2"/>
    <dgm:cxn modelId="{0C7BD2AB-A281-4455-AACC-BFE6E2C8B18B}" type="presParOf" srcId="{0017588F-ACBA-4D2D-8F15-A68197EEE181}" destId="{45B813E0-8F51-4918-ACBC-5C863FEF5F26}" srcOrd="2" destOrd="0" presId="urn:microsoft.com/office/officeart/2005/8/layout/vList2"/>
    <dgm:cxn modelId="{9357B033-32BD-4A45-A439-EACCEE3A55CA}" type="presParOf" srcId="{0017588F-ACBA-4D2D-8F15-A68197EEE181}" destId="{30362025-3C26-4F26-9078-DBB7DAB8097A}" srcOrd="3" destOrd="0" presId="urn:microsoft.com/office/officeart/2005/8/layout/vList2"/>
    <dgm:cxn modelId="{4CE01A44-CE77-448B-A11D-609C7D2DFF55}" type="presParOf" srcId="{0017588F-ACBA-4D2D-8F15-A68197EEE181}" destId="{C7821DF3-4BC2-46F7-B69A-477F2B13C73D}" srcOrd="4" destOrd="0" presId="urn:microsoft.com/office/officeart/2005/8/layout/vList2"/>
    <dgm:cxn modelId="{A3E38D9F-511D-4AEF-93B9-E220054AF354}" type="presParOf" srcId="{0017588F-ACBA-4D2D-8F15-A68197EEE181}" destId="{F60C8B71-C3CD-4EDA-8A95-8F30D899CD3F}" srcOrd="5" destOrd="0" presId="urn:microsoft.com/office/officeart/2005/8/layout/vList2"/>
    <dgm:cxn modelId="{B17449BD-CDC1-4527-A686-3025D7556646}" type="presParOf" srcId="{0017588F-ACBA-4D2D-8F15-A68197EEE181}" destId="{92711F05-6849-4325-8A0B-93B18ED9ADFA}" srcOrd="6" destOrd="0" presId="urn:microsoft.com/office/officeart/2005/8/layout/vList2"/>
    <dgm:cxn modelId="{2A31156E-E0F2-4C53-9101-900FD73C7DF2}" type="presParOf" srcId="{0017588F-ACBA-4D2D-8F15-A68197EEE181}" destId="{5E178766-3749-41F7-B9C8-823A38607B6B}" srcOrd="7" destOrd="0" presId="urn:microsoft.com/office/officeart/2005/8/layout/vList2"/>
    <dgm:cxn modelId="{90DA52F9-1A81-4465-96B6-98D77D43A99B}" type="presParOf" srcId="{0017588F-ACBA-4D2D-8F15-A68197EEE181}" destId="{7BC99FEF-C2A0-43BF-A46F-1DBC4BF3134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FBE42-E66A-4848-8D1A-FC9B5A471EDF}">
      <dsp:nvSpPr>
        <dsp:cNvPr id="0" name=""/>
        <dsp:cNvSpPr/>
      </dsp:nvSpPr>
      <dsp:spPr>
        <a:xfrm>
          <a:off x="0" y="731564"/>
          <a:ext cx="2466379" cy="15661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3A783-5E7A-4E53-B4D6-52D001591B00}">
      <dsp:nvSpPr>
        <dsp:cNvPr id="0" name=""/>
        <dsp:cNvSpPr/>
      </dsp:nvSpPr>
      <dsp:spPr>
        <a:xfrm>
          <a:off x="274042" y="991904"/>
          <a:ext cx="2466379" cy="1566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World Wildlife Federation (WWF)</a:t>
          </a:r>
          <a:endParaRPr lang="en-US" sz="1900" kern="1200" dirty="0"/>
        </a:p>
      </dsp:txBody>
      <dsp:txXfrm>
        <a:off x="319913" y="1037775"/>
        <a:ext cx="2374637" cy="1474409"/>
      </dsp:txXfrm>
    </dsp:sp>
    <dsp:sp modelId="{80A26CBD-D02E-4453-9E3B-3B09139A6820}">
      <dsp:nvSpPr>
        <dsp:cNvPr id="0" name=""/>
        <dsp:cNvSpPr/>
      </dsp:nvSpPr>
      <dsp:spPr>
        <a:xfrm>
          <a:off x="3014464" y="731564"/>
          <a:ext cx="2466379" cy="15661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26832-8869-43B4-83DD-9C83AA2A3129}">
      <dsp:nvSpPr>
        <dsp:cNvPr id="0" name=""/>
        <dsp:cNvSpPr/>
      </dsp:nvSpPr>
      <dsp:spPr>
        <a:xfrm>
          <a:off x="3288506" y="991904"/>
          <a:ext cx="2466379" cy="1566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Airbnb</a:t>
          </a:r>
          <a:endParaRPr lang="en-US" sz="1900" kern="1200" dirty="0"/>
        </a:p>
      </dsp:txBody>
      <dsp:txXfrm>
        <a:off x="3334377" y="1037775"/>
        <a:ext cx="2374637" cy="1474409"/>
      </dsp:txXfrm>
    </dsp:sp>
    <dsp:sp modelId="{532E69AC-1634-4A13-8B5B-D3E5DD65C742}">
      <dsp:nvSpPr>
        <dsp:cNvPr id="0" name=""/>
        <dsp:cNvSpPr/>
      </dsp:nvSpPr>
      <dsp:spPr>
        <a:xfrm>
          <a:off x="6028928" y="731564"/>
          <a:ext cx="2466379" cy="15661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364EB-76F1-4F2B-BB13-4B39B47467F4}">
      <dsp:nvSpPr>
        <dsp:cNvPr id="0" name=""/>
        <dsp:cNvSpPr/>
      </dsp:nvSpPr>
      <dsp:spPr>
        <a:xfrm>
          <a:off x="6302970" y="991904"/>
          <a:ext cx="2466379" cy="1566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Cadbury Worldwide Hide</a:t>
          </a:r>
          <a:endParaRPr lang="en-US" sz="1900" kern="1200" dirty="0"/>
        </a:p>
      </dsp:txBody>
      <dsp:txXfrm>
        <a:off x="6348841" y="1037775"/>
        <a:ext cx="2374637" cy="14744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8FA34-3807-4B0D-A05A-D0ABA55B4BBB}">
      <dsp:nvSpPr>
        <dsp:cNvPr id="0" name=""/>
        <dsp:cNvSpPr/>
      </dsp:nvSpPr>
      <dsp:spPr>
        <a:xfrm>
          <a:off x="342552" y="2698"/>
          <a:ext cx="2526326" cy="15157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Anxious because life seems out of their control </a:t>
          </a:r>
        </a:p>
      </dsp:txBody>
      <dsp:txXfrm>
        <a:off x="342552" y="2698"/>
        <a:ext cx="2526326" cy="1515795"/>
      </dsp:txXfrm>
    </dsp:sp>
    <dsp:sp modelId="{0F638E96-701F-4E03-AFDD-FE16CA911F13}">
      <dsp:nvSpPr>
        <dsp:cNvPr id="0" name=""/>
        <dsp:cNvSpPr/>
      </dsp:nvSpPr>
      <dsp:spPr>
        <a:xfrm>
          <a:off x="3121511" y="2698"/>
          <a:ext cx="2526326" cy="1515795"/>
        </a:xfrm>
        <a:prstGeom prst="rect">
          <a:avLst/>
        </a:prstGeom>
        <a:solidFill>
          <a:schemeClr val="accent5">
            <a:hueOff val="-302219"/>
            <a:satOff val="2046"/>
            <a:lumOff val="-1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Depressed because they feel stuck and hopeless</a:t>
          </a:r>
        </a:p>
      </dsp:txBody>
      <dsp:txXfrm>
        <a:off x="3121511" y="2698"/>
        <a:ext cx="2526326" cy="1515795"/>
      </dsp:txXfrm>
    </dsp:sp>
    <dsp:sp modelId="{9824F316-3E60-46F3-BCE1-AE344D29F378}">
      <dsp:nvSpPr>
        <dsp:cNvPr id="0" name=""/>
        <dsp:cNvSpPr/>
      </dsp:nvSpPr>
      <dsp:spPr>
        <a:xfrm>
          <a:off x="5900470" y="2698"/>
          <a:ext cx="2526326" cy="1515795"/>
        </a:xfrm>
        <a:prstGeom prst="rect">
          <a:avLst/>
        </a:prstGeom>
        <a:solidFill>
          <a:schemeClr val="accent5">
            <a:hueOff val="-604438"/>
            <a:satOff val="4092"/>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Confused because they ignore their own feelings</a:t>
          </a:r>
        </a:p>
      </dsp:txBody>
      <dsp:txXfrm>
        <a:off x="5900470" y="2698"/>
        <a:ext cx="2526326" cy="1515795"/>
      </dsp:txXfrm>
    </dsp:sp>
    <dsp:sp modelId="{9150AC82-00F9-4243-811C-C6FFDB872431}">
      <dsp:nvSpPr>
        <dsp:cNvPr id="0" name=""/>
        <dsp:cNvSpPr/>
      </dsp:nvSpPr>
      <dsp:spPr>
        <a:xfrm>
          <a:off x="342552" y="1771126"/>
          <a:ext cx="2526326" cy="1515795"/>
        </a:xfrm>
        <a:prstGeom prst="rect">
          <a:avLst/>
        </a:prstGeom>
        <a:solidFill>
          <a:schemeClr val="accent5">
            <a:hueOff val="-906657"/>
            <a:satOff val="6139"/>
            <a:lumOff val="-5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Real issues are never addressed</a:t>
          </a:r>
        </a:p>
      </dsp:txBody>
      <dsp:txXfrm>
        <a:off x="342552" y="1771126"/>
        <a:ext cx="2526326" cy="1515795"/>
      </dsp:txXfrm>
    </dsp:sp>
    <dsp:sp modelId="{9B78356D-82B3-441F-BBFA-30E4BC295502}">
      <dsp:nvSpPr>
        <dsp:cNvPr id="0" name=""/>
        <dsp:cNvSpPr/>
      </dsp:nvSpPr>
      <dsp:spPr>
        <a:xfrm>
          <a:off x="3121511" y="1771126"/>
          <a:ext cx="2526326" cy="1515795"/>
        </a:xfrm>
        <a:prstGeom prst="rect">
          <a:avLst/>
        </a:prstGeom>
        <a:solidFill>
          <a:schemeClr val="accent5">
            <a:hueOff val="-1208875"/>
            <a:satOff val="8185"/>
            <a:lumOff val="-7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Unable to grow and mature</a:t>
          </a:r>
        </a:p>
      </dsp:txBody>
      <dsp:txXfrm>
        <a:off x="3121511" y="1771126"/>
        <a:ext cx="2526326" cy="1515795"/>
      </dsp:txXfrm>
    </dsp:sp>
    <dsp:sp modelId="{0DC0C6A4-743D-45EA-9BB9-C95CE7ED49E7}">
      <dsp:nvSpPr>
        <dsp:cNvPr id="0" name=""/>
        <dsp:cNvSpPr/>
      </dsp:nvSpPr>
      <dsp:spPr>
        <a:xfrm>
          <a:off x="5900470" y="1771126"/>
          <a:ext cx="2526326" cy="1515795"/>
        </a:xfrm>
        <a:prstGeom prst="rect">
          <a:avLst/>
        </a:prstGeom>
        <a:solidFill>
          <a:schemeClr val="accent5">
            <a:hueOff val="-1511094"/>
            <a:satOff val="10231"/>
            <a:lumOff val="-9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get walked on</a:t>
          </a:r>
        </a:p>
      </dsp:txBody>
      <dsp:txXfrm>
        <a:off x="5900470" y="1771126"/>
        <a:ext cx="2526326" cy="15157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F6475-189B-4E6D-A3AE-4D44807759BD}">
      <dsp:nvSpPr>
        <dsp:cNvPr id="0" name=""/>
        <dsp:cNvSpPr/>
      </dsp:nvSpPr>
      <dsp:spPr>
        <a:xfrm>
          <a:off x="2569" y="319987"/>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Apologetic</a:t>
          </a:r>
          <a:endParaRPr lang="en-US" sz="1600" kern="1200" dirty="0"/>
        </a:p>
      </dsp:txBody>
      <dsp:txXfrm>
        <a:off x="2569" y="319987"/>
        <a:ext cx="2038188" cy="1222913"/>
      </dsp:txXfrm>
    </dsp:sp>
    <dsp:sp modelId="{F11B8830-F18E-471A-9612-C15FA483EDCA}">
      <dsp:nvSpPr>
        <dsp:cNvPr id="0" name=""/>
        <dsp:cNvSpPr/>
      </dsp:nvSpPr>
      <dsp:spPr>
        <a:xfrm>
          <a:off x="2244576" y="319987"/>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Avoid confrontation</a:t>
          </a:r>
          <a:endParaRPr lang="en-US" sz="1600" kern="1200" dirty="0"/>
        </a:p>
      </dsp:txBody>
      <dsp:txXfrm>
        <a:off x="2244576" y="319987"/>
        <a:ext cx="2038188" cy="1222913"/>
      </dsp:txXfrm>
    </dsp:sp>
    <dsp:sp modelId="{26238494-6565-4473-9557-1708736058E7}">
      <dsp:nvSpPr>
        <dsp:cNvPr id="0" name=""/>
        <dsp:cNvSpPr/>
      </dsp:nvSpPr>
      <dsp:spPr>
        <a:xfrm>
          <a:off x="4486584" y="319987"/>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Yield to someone else’s preferences</a:t>
          </a:r>
          <a:endParaRPr lang="en-US" sz="1600" kern="1200" dirty="0"/>
        </a:p>
      </dsp:txBody>
      <dsp:txXfrm>
        <a:off x="4486584" y="319987"/>
        <a:ext cx="2038188" cy="1222913"/>
      </dsp:txXfrm>
    </dsp:sp>
    <dsp:sp modelId="{1ED02E57-2809-48EB-AF69-5338A5C1F1E7}">
      <dsp:nvSpPr>
        <dsp:cNvPr id="0" name=""/>
        <dsp:cNvSpPr/>
      </dsp:nvSpPr>
      <dsp:spPr>
        <a:xfrm>
          <a:off x="6728592" y="319987"/>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Opting out</a:t>
          </a:r>
          <a:endParaRPr lang="en-US" sz="1600" kern="1200" dirty="0"/>
        </a:p>
      </dsp:txBody>
      <dsp:txXfrm>
        <a:off x="6728592" y="319987"/>
        <a:ext cx="2038188" cy="1222913"/>
      </dsp:txXfrm>
    </dsp:sp>
    <dsp:sp modelId="{F2448A0B-72A4-4E35-AE4A-33AA07120BB2}">
      <dsp:nvSpPr>
        <dsp:cNvPr id="0" name=""/>
        <dsp:cNvSpPr/>
      </dsp:nvSpPr>
      <dsp:spPr>
        <a:xfrm>
          <a:off x="2569" y="1746719"/>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Blame others</a:t>
          </a:r>
          <a:endParaRPr lang="en-US" sz="1600" kern="1200" dirty="0"/>
        </a:p>
      </dsp:txBody>
      <dsp:txXfrm>
        <a:off x="2569" y="1746719"/>
        <a:ext cx="2038188" cy="1222913"/>
      </dsp:txXfrm>
    </dsp:sp>
    <dsp:sp modelId="{3AEC6753-2C96-4031-BD64-0C1249533620}">
      <dsp:nvSpPr>
        <dsp:cNvPr id="0" name=""/>
        <dsp:cNvSpPr/>
      </dsp:nvSpPr>
      <dsp:spPr>
        <a:xfrm>
          <a:off x="2244576" y="1746719"/>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Feel like a victim</a:t>
          </a:r>
          <a:endParaRPr lang="en-US" sz="1600" kern="1200" dirty="0"/>
        </a:p>
      </dsp:txBody>
      <dsp:txXfrm>
        <a:off x="2244576" y="1746719"/>
        <a:ext cx="2038188" cy="1222913"/>
      </dsp:txXfrm>
    </dsp:sp>
    <dsp:sp modelId="{BEDD4D7F-B0B1-443B-A312-8CF6E68A9757}">
      <dsp:nvSpPr>
        <dsp:cNvPr id="0" name=""/>
        <dsp:cNvSpPr/>
      </dsp:nvSpPr>
      <dsp:spPr>
        <a:xfrm>
          <a:off x="4486584" y="1746719"/>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Refuse compliments</a:t>
          </a:r>
          <a:endParaRPr lang="en-US" sz="1600" kern="1200" dirty="0"/>
        </a:p>
      </dsp:txBody>
      <dsp:txXfrm>
        <a:off x="4486584" y="1746719"/>
        <a:ext cx="2038188" cy="1222913"/>
      </dsp:txXfrm>
    </dsp:sp>
    <dsp:sp modelId="{3E26B600-3D1E-4EB6-B00D-13889B9B3391}">
      <dsp:nvSpPr>
        <dsp:cNvPr id="0" name=""/>
        <dsp:cNvSpPr/>
      </dsp:nvSpPr>
      <dsp:spPr>
        <a:xfrm>
          <a:off x="6728592" y="1746719"/>
          <a:ext cx="2038188" cy="122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baseline="0" dirty="0"/>
            <a:t>Inexpressive (of feelings and desires)</a:t>
          </a:r>
          <a:endParaRPr lang="en-US" sz="1600" kern="1200" dirty="0"/>
        </a:p>
      </dsp:txBody>
      <dsp:txXfrm>
        <a:off x="6728592" y="1746719"/>
        <a:ext cx="2038188" cy="12229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FBBD9-9A67-4563-84CF-A59372D3D61C}">
      <dsp:nvSpPr>
        <dsp:cNvPr id="0" name=""/>
        <dsp:cNvSpPr/>
      </dsp:nvSpPr>
      <dsp:spPr>
        <a:xfrm>
          <a:off x="0" y="102742"/>
          <a:ext cx="5076826" cy="7719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Voice:</a:t>
          </a:r>
          <a:r>
            <a:rPr lang="en-US" sz="1300" b="0" kern="1200" baseline="0" dirty="0"/>
            <a:t> Volume is soft</a:t>
          </a:r>
          <a:endParaRPr lang="en-US" sz="1300" kern="1200" dirty="0"/>
        </a:p>
      </dsp:txBody>
      <dsp:txXfrm>
        <a:off x="37681" y="140423"/>
        <a:ext cx="5001464" cy="696545"/>
      </dsp:txXfrm>
    </dsp:sp>
    <dsp:sp modelId="{2EBC6E67-9F2C-428D-875D-FD22A053FC1A}">
      <dsp:nvSpPr>
        <dsp:cNvPr id="0" name=""/>
        <dsp:cNvSpPr/>
      </dsp:nvSpPr>
      <dsp:spPr>
        <a:xfrm>
          <a:off x="0" y="912090"/>
          <a:ext cx="5076826" cy="771907"/>
        </a:xfrm>
        <a:prstGeom prst="roundRect">
          <a:avLst/>
        </a:prstGeom>
        <a:solidFill>
          <a:schemeClr val="accent2">
            <a:hueOff val="-302943"/>
            <a:satOff val="2145"/>
            <a:lumOff val="3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Posture:</a:t>
          </a:r>
          <a:r>
            <a:rPr lang="en-US" sz="1300" b="0" kern="1200" baseline="0" dirty="0"/>
            <a:t> look down, try to make themselves small</a:t>
          </a:r>
          <a:endParaRPr lang="en-US" sz="1300" kern="1200" dirty="0"/>
        </a:p>
      </dsp:txBody>
      <dsp:txXfrm>
        <a:off x="37681" y="949771"/>
        <a:ext cx="5001464" cy="696545"/>
      </dsp:txXfrm>
    </dsp:sp>
    <dsp:sp modelId="{69894F05-DA47-4C8A-9AA9-3DF891425697}">
      <dsp:nvSpPr>
        <dsp:cNvPr id="0" name=""/>
        <dsp:cNvSpPr/>
      </dsp:nvSpPr>
      <dsp:spPr>
        <a:xfrm>
          <a:off x="0" y="1721437"/>
          <a:ext cx="5076826" cy="771907"/>
        </a:xfrm>
        <a:prstGeom prst="roundRect">
          <a:avLst/>
        </a:prstGeom>
        <a:solidFill>
          <a:schemeClr val="accent2">
            <a:hueOff val="-605885"/>
            <a:satOff val="4291"/>
            <a:lumOff val="6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Gestures:</a:t>
          </a:r>
          <a:r>
            <a:rPr lang="en-US" sz="1300" b="0" kern="1200" baseline="0" dirty="0"/>
            <a:t> Twist and fidget</a:t>
          </a:r>
          <a:endParaRPr lang="en-US" sz="1300" kern="1200" dirty="0"/>
        </a:p>
      </dsp:txBody>
      <dsp:txXfrm>
        <a:off x="37681" y="1759118"/>
        <a:ext cx="5001464" cy="696545"/>
      </dsp:txXfrm>
    </dsp:sp>
    <dsp:sp modelId="{2DAD9810-26F8-4FC8-B201-A70F373A00CF}">
      <dsp:nvSpPr>
        <dsp:cNvPr id="0" name=""/>
        <dsp:cNvSpPr/>
      </dsp:nvSpPr>
      <dsp:spPr>
        <a:xfrm>
          <a:off x="0" y="2530785"/>
          <a:ext cx="5076826" cy="771907"/>
        </a:xfrm>
        <a:prstGeom prst="roundRect">
          <a:avLst/>
        </a:prstGeom>
        <a:solidFill>
          <a:schemeClr val="accent2">
            <a:hueOff val="-908828"/>
            <a:satOff val="6436"/>
            <a:lumOff val="9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Facial Expression: </a:t>
          </a:r>
          <a:r>
            <a:rPr lang="en-US" sz="1300" b="0" kern="1200" baseline="0" dirty="0"/>
            <a:t>No eye contact</a:t>
          </a:r>
          <a:endParaRPr lang="en-US" sz="1300" kern="1200" dirty="0"/>
        </a:p>
      </dsp:txBody>
      <dsp:txXfrm>
        <a:off x="37681" y="2568466"/>
        <a:ext cx="5001464" cy="696545"/>
      </dsp:txXfrm>
    </dsp:sp>
    <dsp:sp modelId="{26D39A3C-E3B7-4F3C-9841-66BDAE583E04}">
      <dsp:nvSpPr>
        <dsp:cNvPr id="0" name=""/>
        <dsp:cNvSpPr/>
      </dsp:nvSpPr>
      <dsp:spPr>
        <a:xfrm>
          <a:off x="0" y="3340133"/>
          <a:ext cx="5076826" cy="771907"/>
        </a:xfrm>
        <a:prstGeom prst="roundRect">
          <a:avLst/>
        </a:prstGeom>
        <a:solidFill>
          <a:schemeClr val="accent2">
            <a:hueOff val="-1211771"/>
            <a:satOff val="8582"/>
            <a:lumOff val="12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Spatial Position: </a:t>
          </a:r>
          <a:r>
            <a:rPr lang="en-US" sz="1300" b="0" kern="1200" baseline="0" dirty="0"/>
            <a:t>make themselves smaller/lower than others</a:t>
          </a:r>
          <a:endParaRPr lang="en-US" sz="1300" kern="1200" dirty="0"/>
        </a:p>
      </dsp:txBody>
      <dsp:txXfrm>
        <a:off x="37681" y="3377814"/>
        <a:ext cx="5001464" cy="696545"/>
      </dsp:txXfrm>
    </dsp:sp>
    <dsp:sp modelId="{6A031091-4692-4D57-9F3D-04312A2ABF33}">
      <dsp:nvSpPr>
        <dsp:cNvPr id="0" name=""/>
        <dsp:cNvSpPr/>
      </dsp:nvSpPr>
      <dsp:spPr>
        <a:xfrm>
          <a:off x="0" y="4149480"/>
          <a:ext cx="5076826" cy="771907"/>
        </a:xfrm>
        <a:prstGeom prst="roundRect">
          <a:avLst/>
        </a:prstGeom>
        <a:solidFill>
          <a:schemeClr val="accent2">
            <a:hueOff val="-1514713"/>
            <a:satOff val="10727"/>
            <a:lumOff val="1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Martyr-like attitude: </a:t>
          </a:r>
          <a:r>
            <a:rPr lang="en-US" sz="1300" b="0" kern="1200" baseline="0" dirty="0"/>
            <a:t>(victim mentality) </a:t>
          </a:r>
          <a:endParaRPr lang="en-US" sz="1300" kern="1200" dirty="0"/>
        </a:p>
      </dsp:txBody>
      <dsp:txXfrm>
        <a:off x="37681" y="4187161"/>
        <a:ext cx="5001464" cy="6965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7C3A1-30B6-45C3-81E4-45379318CCBF}">
      <dsp:nvSpPr>
        <dsp:cNvPr id="0" name=""/>
        <dsp:cNvSpPr/>
      </dsp:nvSpPr>
      <dsp:spPr>
        <a:xfrm>
          <a:off x="0" y="441255"/>
          <a:ext cx="5076826" cy="644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“Oh, it’s nothing, really.”</a:t>
          </a:r>
          <a:endParaRPr lang="en-US" sz="1900" kern="1200" dirty="0"/>
        </a:p>
      </dsp:txBody>
      <dsp:txXfrm>
        <a:off x="31470" y="472725"/>
        <a:ext cx="5013886" cy="581730"/>
      </dsp:txXfrm>
    </dsp:sp>
    <dsp:sp modelId="{6779F2EB-6E42-495F-958B-0866AC7DAE32}">
      <dsp:nvSpPr>
        <dsp:cNvPr id="0" name=""/>
        <dsp:cNvSpPr/>
      </dsp:nvSpPr>
      <dsp:spPr>
        <a:xfrm>
          <a:off x="0" y="1140645"/>
          <a:ext cx="5076826" cy="644670"/>
        </a:xfrm>
        <a:prstGeom prst="roundRect">
          <a:avLst/>
        </a:prstGeom>
        <a:solidFill>
          <a:schemeClr val="accent2">
            <a:hueOff val="-302943"/>
            <a:satOff val="2145"/>
            <a:lumOff val="3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“That’s alright, I didn’t want it anymore.”</a:t>
          </a:r>
          <a:endParaRPr lang="en-US" sz="1900" kern="1200" dirty="0"/>
        </a:p>
      </dsp:txBody>
      <dsp:txXfrm>
        <a:off x="31470" y="1172115"/>
        <a:ext cx="5013886" cy="581730"/>
      </dsp:txXfrm>
    </dsp:sp>
    <dsp:sp modelId="{0A53D051-DDB9-460D-A1F7-34BE379FC9EE}">
      <dsp:nvSpPr>
        <dsp:cNvPr id="0" name=""/>
        <dsp:cNvSpPr/>
      </dsp:nvSpPr>
      <dsp:spPr>
        <a:xfrm>
          <a:off x="0" y="1840035"/>
          <a:ext cx="5076826" cy="644670"/>
        </a:xfrm>
        <a:prstGeom prst="roundRect">
          <a:avLst/>
        </a:prstGeom>
        <a:solidFill>
          <a:schemeClr val="accent2">
            <a:hueOff val="-605885"/>
            <a:satOff val="4291"/>
            <a:lumOff val="6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“You choose. I don’t care.”</a:t>
          </a:r>
          <a:endParaRPr lang="en-US" sz="1900" kern="1200" dirty="0"/>
        </a:p>
      </dsp:txBody>
      <dsp:txXfrm>
        <a:off x="31470" y="1871505"/>
        <a:ext cx="5013886" cy="581730"/>
      </dsp:txXfrm>
    </dsp:sp>
    <dsp:sp modelId="{9C2D8E03-34FB-4938-BD71-B3AE2EF8AA08}">
      <dsp:nvSpPr>
        <dsp:cNvPr id="0" name=""/>
        <dsp:cNvSpPr/>
      </dsp:nvSpPr>
      <dsp:spPr>
        <a:xfrm>
          <a:off x="0" y="2539425"/>
          <a:ext cx="5076826" cy="644670"/>
        </a:xfrm>
        <a:prstGeom prst="roundRect">
          <a:avLst/>
        </a:prstGeom>
        <a:solidFill>
          <a:schemeClr val="accent2">
            <a:hueOff val="-908828"/>
            <a:satOff val="6436"/>
            <a:lumOff val="9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“I get stepped on by everyone.“</a:t>
          </a:r>
          <a:endParaRPr lang="en-US" sz="1900" kern="1200" dirty="0"/>
        </a:p>
      </dsp:txBody>
      <dsp:txXfrm>
        <a:off x="31470" y="2570895"/>
        <a:ext cx="5013886" cy="581730"/>
      </dsp:txXfrm>
    </dsp:sp>
    <dsp:sp modelId="{82674988-0A2E-4E4E-82BA-7888CEC00F2B}">
      <dsp:nvSpPr>
        <dsp:cNvPr id="0" name=""/>
        <dsp:cNvSpPr/>
      </dsp:nvSpPr>
      <dsp:spPr>
        <a:xfrm>
          <a:off x="0" y="3238815"/>
          <a:ext cx="5076826" cy="644670"/>
        </a:xfrm>
        <a:prstGeom prst="roundRect">
          <a:avLst/>
        </a:prstGeom>
        <a:solidFill>
          <a:schemeClr val="accent2">
            <a:hueOff val="-1211771"/>
            <a:satOff val="8582"/>
            <a:lumOff val="12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“Don’t worry about me. I will be fine.”</a:t>
          </a:r>
          <a:endParaRPr lang="en-US" sz="1900" kern="1200" dirty="0"/>
        </a:p>
      </dsp:txBody>
      <dsp:txXfrm>
        <a:off x="31470" y="3270285"/>
        <a:ext cx="5013886" cy="581730"/>
      </dsp:txXfrm>
    </dsp:sp>
    <dsp:sp modelId="{300778E9-9544-4983-80E9-6577E8C8E8A7}">
      <dsp:nvSpPr>
        <dsp:cNvPr id="0" name=""/>
        <dsp:cNvSpPr/>
      </dsp:nvSpPr>
      <dsp:spPr>
        <a:xfrm>
          <a:off x="0" y="3938205"/>
          <a:ext cx="5076826" cy="644670"/>
        </a:xfrm>
        <a:prstGeom prst="roundRect">
          <a:avLst/>
        </a:prstGeom>
        <a:solidFill>
          <a:schemeClr val="accent2">
            <a:hueOff val="-1514713"/>
            <a:satOff val="10727"/>
            <a:lumOff val="1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“I will let you decide what is best.”</a:t>
          </a:r>
          <a:endParaRPr lang="en-US" sz="1900" kern="1200" dirty="0"/>
        </a:p>
      </dsp:txBody>
      <dsp:txXfrm>
        <a:off x="31470" y="3969675"/>
        <a:ext cx="5013886" cy="5817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A3416-ED6B-4580-89C4-31C3FBCB9039}">
      <dsp:nvSpPr>
        <dsp:cNvPr id="0" name=""/>
        <dsp:cNvSpPr/>
      </dsp:nvSpPr>
      <dsp:spPr>
        <a:xfrm>
          <a:off x="1070" y="253537"/>
          <a:ext cx="3757375" cy="238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9BED7-5E57-4350-A092-1E64DB84418D}">
      <dsp:nvSpPr>
        <dsp:cNvPr id="0" name=""/>
        <dsp:cNvSpPr/>
      </dsp:nvSpPr>
      <dsp:spPr>
        <a:xfrm>
          <a:off x="418556" y="650149"/>
          <a:ext cx="3757375" cy="23859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It is an overarching approach which is relevant to: everyone and in all situations, not just people with communication support needs. All communication at individual, organization and population levels. All modes of communication – face-to-face, telephone, written, online.</a:t>
          </a:r>
          <a:endParaRPr lang="en-US" sz="1300" kern="1200" dirty="0"/>
        </a:p>
      </dsp:txBody>
      <dsp:txXfrm>
        <a:off x="488438" y="720031"/>
        <a:ext cx="3617611" cy="2246169"/>
      </dsp:txXfrm>
    </dsp:sp>
    <dsp:sp modelId="{76623B51-AB42-4227-96E4-1579DDB786D6}">
      <dsp:nvSpPr>
        <dsp:cNvPr id="0" name=""/>
        <dsp:cNvSpPr/>
      </dsp:nvSpPr>
      <dsp:spPr>
        <a:xfrm>
          <a:off x="4593418" y="253537"/>
          <a:ext cx="3757375" cy="238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3F99F-F964-40BA-ABF3-6EEF18053E80}">
      <dsp:nvSpPr>
        <dsp:cNvPr id="0" name=""/>
        <dsp:cNvSpPr/>
      </dsp:nvSpPr>
      <dsp:spPr>
        <a:xfrm>
          <a:off x="5010904" y="650149"/>
          <a:ext cx="3757375" cy="23859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Inclusive communication is free from language that perpetuate stereotypes, negative expectations or limitations. By adapting your language, you can involve your entire audience more fully and inspire them to contribute more confidently</a:t>
          </a:r>
          <a:endParaRPr lang="en-US" sz="1300" kern="1200" dirty="0"/>
        </a:p>
      </dsp:txBody>
      <dsp:txXfrm>
        <a:off x="5080786" y="720031"/>
        <a:ext cx="3617611" cy="22461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C271-CFC0-4D15-9711-A0789E933138}">
      <dsp:nvSpPr>
        <dsp:cNvPr id="0" name=""/>
        <dsp:cNvSpPr/>
      </dsp:nvSpPr>
      <dsp:spPr>
        <a:xfrm>
          <a:off x="1403188" y="1404"/>
          <a:ext cx="2622099" cy="15732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Inclusive language values the importance of words and the impact they have. </a:t>
          </a:r>
          <a:endParaRPr lang="en-US" sz="1400" kern="1200" dirty="0"/>
        </a:p>
      </dsp:txBody>
      <dsp:txXfrm>
        <a:off x="1403188" y="1404"/>
        <a:ext cx="2622099" cy="1573259"/>
      </dsp:txXfrm>
    </dsp:sp>
    <dsp:sp modelId="{9FC2672B-AF2F-461E-89E4-5B297C17F885}">
      <dsp:nvSpPr>
        <dsp:cNvPr id="0" name=""/>
        <dsp:cNvSpPr/>
      </dsp:nvSpPr>
      <dsp:spPr>
        <a:xfrm>
          <a:off x="4287497" y="1404"/>
          <a:ext cx="2622099" cy="1573259"/>
        </a:xfrm>
        <a:prstGeom prst="rect">
          <a:avLst/>
        </a:prstGeom>
        <a:solidFill>
          <a:schemeClr val="accent5">
            <a:hueOff val="-755547"/>
            <a:satOff val="5116"/>
            <a:lumOff val="-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IC is free from language that perpetuate stereotypes, negative expectations or limitations. </a:t>
          </a:r>
          <a:endParaRPr lang="en-US" sz="1400" kern="1200" dirty="0"/>
        </a:p>
      </dsp:txBody>
      <dsp:txXfrm>
        <a:off x="4287497" y="1404"/>
        <a:ext cx="2622099" cy="1573259"/>
      </dsp:txXfrm>
    </dsp:sp>
    <dsp:sp modelId="{B5600099-5D46-48CE-BF3B-38F5E615FF64}">
      <dsp:nvSpPr>
        <dsp:cNvPr id="0" name=""/>
        <dsp:cNvSpPr/>
      </dsp:nvSpPr>
      <dsp:spPr>
        <a:xfrm>
          <a:off x="2845342" y="1836873"/>
          <a:ext cx="2622099" cy="1573259"/>
        </a:xfrm>
        <a:prstGeom prst="rect">
          <a:avLst/>
        </a:prstGeom>
        <a:solidFill>
          <a:schemeClr val="accent5">
            <a:hueOff val="-1511094"/>
            <a:satOff val="10231"/>
            <a:lumOff val="-9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By adapting your language, you can involve your entire audience more fully and inspire them to contribute more confidently.</a:t>
          </a:r>
          <a:endParaRPr lang="en-US" sz="1400" kern="1200" dirty="0"/>
        </a:p>
      </dsp:txBody>
      <dsp:txXfrm>
        <a:off x="2845342" y="1836873"/>
        <a:ext cx="2622099" cy="1573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1EB30-0946-40A4-9C38-8313E32D7D28}">
      <dsp:nvSpPr>
        <dsp:cNvPr id="0" name=""/>
        <dsp:cNvSpPr/>
      </dsp:nvSpPr>
      <dsp:spPr>
        <a:xfrm>
          <a:off x="0" y="0"/>
          <a:ext cx="7015480" cy="723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Assertive</a:t>
          </a:r>
        </a:p>
      </dsp:txBody>
      <dsp:txXfrm>
        <a:off x="21197" y="21197"/>
        <a:ext cx="6173379" cy="681322"/>
      </dsp:txXfrm>
    </dsp:sp>
    <dsp:sp modelId="{7CCD15E1-FEA7-4941-B165-3357E78CF776}">
      <dsp:nvSpPr>
        <dsp:cNvPr id="0" name=""/>
        <dsp:cNvSpPr/>
      </dsp:nvSpPr>
      <dsp:spPr>
        <a:xfrm>
          <a:off x="587546" y="855301"/>
          <a:ext cx="7015480" cy="723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Aggressive</a:t>
          </a:r>
        </a:p>
      </dsp:txBody>
      <dsp:txXfrm>
        <a:off x="608743" y="876498"/>
        <a:ext cx="5915123" cy="681322"/>
      </dsp:txXfrm>
    </dsp:sp>
    <dsp:sp modelId="{346E18C7-57F3-4DDB-AF5A-81F7529E6A3E}">
      <dsp:nvSpPr>
        <dsp:cNvPr id="0" name=""/>
        <dsp:cNvSpPr/>
      </dsp:nvSpPr>
      <dsp:spPr>
        <a:xfrm>
          <a:off x="1166323" y="1710602"/>
          <a:ext cx="7015480" cy="723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Passive-aggressive</a:t>
          </a:r>
        </a:p>
      </dsp:txBody>
      <dsp:txXfrm>
        <a:off x="1187520" y="1731799"/>
        <a:ext cx="5923893" cy="681322"/>
      </dsp:txXfrm>
    </dsp:sp>
    <dsp:sp modelId="{B889AD08-7B10-4C94-A543-016737A1FFDB}">
      <dsp:nvSpPr>
        <dsp:cNvPr id="0" name=""/>
        <dsp:cNvSpPr/>
      </dsp:nvSpPr>
      <dsp:spPr>
        <a:xfrm>
          <a:off x="1753869" y="2565904"/>
          <a:ext cx="7015480" cy="723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Submissive</a:t>
          </a:r>
        </a:p>
      </dsp:txBody>
      <dsp:txXfrm>
        <a:off x="1775066" y="2587101"/>
        <a:ext cx="5915123" cy="681322"/>
      </dsp:txXfrm>
    </dsp:sp>
    <dsp:sp modelId="{788EEC56-FD7B-4F2F-A38B-7C6C406BC3B8}">
      <dsp:nvSpPr>
        <dsp:cNvPr id="0" name=""/>
        <dsp:cNvSpPr/>
      </dsp:nvSpPr>
      <dsp:spPr>
        <a:xfrm>
          <a:off x="6545064" y="554301"/>
          <a:ext cx="470415" cy="47041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650907" y="554301"/>
        <a:ext cx="258729" cy="353987"/>
      </dsp:txXfrm>
    </dsp:sp>
    <dsp:sp modelId="{79806F43-D02C-4891-BF2C-4372EE3BDFE1}">
      <dsp:nvSpPr>
        <dsp:cNvPr id="0" name=""/>
        <dsp:cNvSpPr/>
      </dsp:nvSpPr>
      <dsp:spPr>
        <a:xfrm>
          <a:off x="7132610" y="1409602"/>
          <a:ext cx="470415" cy="47041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238453" y="1409602"/>
        <a:ext cx="258729" cy="353987"/>
      </dsp:txXfrm>
    </dsp:sp>
    <dsp:sp modelId="{8B15D936-D63E-45AE-A7F0-7F8BD801AA28}">
      <dsp:nvSpPr>
        <dsp:cNvPr id="0" name=""/>
        <dsp:cNvSpPr/>
      </dsp:nvSpPr>
      <dsp:spPr>
        <a:xfrm>
          <a:off x="7711387" y="2264904"/>
          <a:ext cx="470415" cy="47041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817230" y="2264904"/>
        <a:ext cx="258729" cy="353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7FC9D-9100-4E39-A287-817444D29DC5}">
      <dsp:nvSpPr>
        <dsp:cNvPr id="0" name=""/>
        <dsp:cNvSpPr/>
      </dsp:nvSpPr>
      <dsp:spPr>
        <a:xfrm>
          <a:off x="0" y="75238"/>
          <a:ext cx="8312785" cy="6107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Voice:</a:t>
          </a:r>
          <a:r>
            <a:rPr lang="en-US" sz="1800" b="0" kern="1200" baseline="0" dirty="0"/>
            <a:t> Medium pitch, speed, and volume</a:t>
          </a:r>
          <a:endParaRPr lang="en-US" sz="1800" kern="1200" dirty="0"/>
        </a:p>
      </dsp:txBody>
      <dsp:txXfrm>
        <a:off x="29814" y="105052"/>
        <a:ext cx="8253157" cy="551111"/>
      </dsp:txXfrm>
    </dsp:sp>
    <dsp:sp modelId="{8F484933-588E-4250-A7E2-FB479CADC84B}">
      <dsp:nvSpPr>
        <dsp:cNvPr id="0" name=""/>
        <dsp:cNvSpPr/>
      </dsp:nvSpPr>
      <dsp:spPr>
        <a:xfrm>
          <a:off x="0" y="737818"/>
          <a:ext cx="8312785" cy="610739"/>
        </a:xfrm>
        <a:prstGeom prst="roundRect">
          <a:avLst/>
        </a:prstGeom>
        <a:solidFill>
          <a:schemeClr val="accent5">
            <a:hueOff val="-377774"/>
            <a:satOff val="2558"/>
            <a:lumOff val="-2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Posture: </a:t>
          </a:r>
          <a:r>
            <a:rPr lang="en-US" sz="1800" b="0" kern="1200" baseline="0" dirty="0"/>
            <a:t>Open posture, symmetrical balance, tall, relaxed, no fidgeting</a:t>
          </a:r>
          <a:endParaRPr lang="en-US" sz="1800" kern="1200" dirty="0"/>
        </a:p>
      </dsp:txBody>
      <dsp:txXfrm>
        <a:off x="29814" y="767632"/>
        <a:ext cx="8253157" cy="551111"/>
      </dsp:txXfrm>
    </dsp:sp>
    <dsp:sp modelId="{F0DC17D6-9685-4D91-A257-79B8F0998749}">
      <dsp:nvSpPr>
        <dsp:cNvPr id="0" name=""/>
        <dsp:cNvSpPr/>
      </dsp:nvSpPr>
      <dsp:spPr>
        <a:xfrm>
          <a:off x="0" y="1400398"/>
          <a:ext cx="8312785" cy="610739"/>
        </a:xfrm>
        <a:prstGeom prst="roundRect">
          <a:avLst/>
        </a:prstGeom>
        <a:solidFill>
          <a:schemeClr val="accent5">
            <a:hueOff val="-755547"/>
            <a:satOff val="5116"/>
            <a:lumOff val="-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Gestures: </a:t>
          </a:r>
          <a:r>
            <a:rPr lang="en-US" sz="1800" b="0" kern="1200" baseline="0" dirty="0"/>
            <a:t>Even, rounded, expansive</a:t>
          </a:r>
          <a:endParaRPr lang="en-US" sz="1800" kern="1200" dirty="0"/>
        </a:p>
      </dsp:txBody>
      <dsp:txXfrm>
        <a:off x="29814" y="1430212"/>
        <a:ext cx="8253157" cy="551111"/>
      </dsp:txXfrm>
    </dsp:sp>
    <dsp:sp modelId="{A9BAC17E-B5CE-4E30-AF92-3575D2CD5F9A}">
      <dsp:nvSpPr>
        <dsp:cNvPr id="0" name=""/>
        <dsp:cNvSpPr/>
      </dsp:nvSpPr>
      <dsp:spPr>
        <a:xfrm>
          <a:off x="0" y="2062978"/>
          <a:ext cx="8312785" cy="610739"/>
        </a:xfrm>
        <a:prstGeom prst="roundRect">
          <a:avLst/>
        </a:prstGeom>
        <a:solidFill>
          <a:schemeClr val="accent5">
            <a:hueOff val="-1133321"/>
            <a:satOff val="7673"/>
            <a:lumOff val="-7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Facial Expressions: </a:t>
          </a:r>
          <a:r>
            <a:rPr lang="en-US" sz="1800" b="0" kern="1200" baseline="0" dirty="0"/>
            <a:t>Good eye contact</a:t>
          </a:r>
          <a:endParaRPr lang="en-US" sz="1800" kern="1200" dirty="0"/>
        </a:p>
      </dsp:txBody>
      <dsp:txXfrm>
        <a:off x="29814" y="2092792"/>
        <a:ext cx="8253157" cy="551111"/>
      </dsp:txXfrm>
    </dsp:sp>
    <dsp:sp modelId="{BDDE27F4-36BD-47F4-BD47-FD15FBA8F653}">
      <dsp:nvSpPr>
        <dsp:cNvPr id="0" name=""/>
        <dsp:cNvSpPr/>
      </dsp:nvSpPr>
      <dsp:spPr>
        <a:xfrm>
          <a:off x="0" y="2725558"/>
          <a:ext cx="8312785" cy="610739"/>
        </a:xfrm>
        <a:prstGeom prst="roundRect">
          <a:avLst/>
        </a:prstGeom>
        <a:solidFill>
          <a:schemeClr val="accent5">
            <a:hueOff val="-1511094"/>
            <a:satOff val="10231"/>
            <a:lumOff val="-9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Spatial Position: </a:t>
          </a:r>
          <a:r>
            <a:rPr lang="en-US" sz="1800" b="0" kern="1200" baseline="0" dirty="0"/>
            <a:t>In control, respectful of others</a:t>
          </a:r>
          <a:endParaRPr lang="en-US" sz="1800" kern="1200" dirty="0"/>
        </a:p>
      </dsp:txBody>
      <dsp:txXfrm>
        <a:off x="29814" y="2755372"/>
        <a:ext cx="8253157" cy="551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55455-4246-4E8F-BB82-E12988DCDF2B}">
      <dsp:nvSpPr>
        <dsp:cNvPr id="0" name=""/>
        <dsp:cNvSpPr/>
      </dsp:nvSpPr>
      <dsp:spPr>
        <a:xfrm>
          <a:off x="1871453" y="824190"/>
          <a:ext cx="398862" cy="91440"/>
        </a:xfrm>
        <a:custGeom>
          <a:avLst/>
          <a:gdLst/>
          <a:ahLst/>
          <a:cxnLst/>
          <a:rect l="0" t="0" r="0" b="0"/>
          <a:pathLst>
            <a:path>
              <a:moveTo>
                <a:pt x="0" y="45720"/>
              </a:moveTo>
              <a:lnTo>
                <a:pt x="3988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0147" y="867761"/>
        <a:ext cx="21473" cy="4298"/>
      </dsp:txXfrm>
    </dsp:sp>
    <dsp:sp modelId="{7C512F08-69CA-4EE1-9BFA-C8EFECB43426}">
      <dsp:nvSpPr>
        <dsp:cNvPr id="0" name=""/>
        <dsp:cNvSpPr/>
      </dsp:nvSpPr>
      <dsp:spPr>
        <a:xfrm>
          <a:off x="6025" y="309742"/>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Express feelings clearly, appropriately, and respectfully </a:t>
          </a:r>
          <a:endParaRPr lang="en-US" sz="1200" kern="1200"/>
        </a:p>
      </dsp:txBody>
      <dsp:txXfrm>
        <a:off x="6025" y="309742"/>
        <a:ext cx="1867228" cy="1120336"/>
      </dsp:txXfrm>
    </dsp:sp>
    <dsp:sp modelId="{E9ED7E2A-537A-4123-9B2E-681D191009D8}">
      <dsp:nvSpPr>
        <dsp:cNvPr id="0" name=""/>
        <dsp:cNvSpPr/>
      </dsp:nvSpPr>
      <dsp:spPr>
        <a:xfrm>
          <a:off x="4168143" y="824190"/>
          <a:ext cx="398862" cy="91440"/>
        </a:xfrm>
        <a:custGeom>
          <a:avLst/>
          <a:gdLst/>
          <a:ahLst/>
          <a:cxnLst/>
          <a:rect l="0" t="0" r="0" b="0"/>
          <a:pathLst>
            <a:path>
              <a:moveTo>
                <a:pt x="0" y="45720"/>
              </a:moveTo>
              <a:lnTo>
                <a:pt x="3988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6838" y="867761"/>
        <a:ext cx="21473" cy="4298"/>
      </dsp:txXfrm>
    </dsp:sp>
    <dsp:sp modelId="{045D88BD-1B87-42F7-A111-5FAB317F6598}">
      <dsp:nvSpPr>
        <dsp:cNvPr id="0" name=""/>
        <dsp:cNvSpPr/>
      </dsp:nvSpPr>
      <dsp:spPr>
        <a:xfrm>
          <a:off x="2302715" y="309742"/>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Use “I” statements </a:t>
          </a:r>
          <a:endParaRPr lang="en-US" sz="1200" kern="1200"/>
        </a:p>
      </dsp:txBody>
      <dsp:txXfrm>
        <a:off x="2302715" y="309742"/>
        <a:ext cx="1867228" cy="1120336"/>
      </dsp:txXfrm>
    </dsp:sp>
    <dsp:sp modelId="{C338BD45-A881-47AF-A4D2-750A706C3569}">
      <dsp:nvSpPr>
        <dsp:cNvPr id="0" name=""/>
        <dsp:cNvSpPr/>
      </dsp:nvSpPr>
      <dsp:spPr>
        <a:xfrm>
          <a:off x="6464834" y="824190"/>
          <a:ext cx="398862" cy="91440"/>
        </a:xfrm>
        <a:custGeom>
          <a:avLst/>
          <a:gdLst/>
          <a:ahLst/>
          <a:cxnLst/>
          <a:rect l="0" t="0" r="0" b="0"/>
          <a:pathLst>
            <a:path>
              <a:moveTo>
                <a:pt x="0" y="45720"/>
              </a:moveTo>
              <a:lnTo>
                <a:pt x="3988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3529" y="867761"/>
        <a:ext cx="21473" cy="4298"/>
      </dsp:txXfrm>
    </dsp:sp>
    <dsp:sp modelId="{EDA0EAD8-E9EF-4414-BF58-0D98FEBC2752}">
      <dsp:nvSpPr>
        <dsp:cNvPr id="0" name=""/>
        <dsp:cNvSpPr/>
      </dsp:nvSpPr>
      <dsp:spPr>
        <a:xfrm>
          <a:off x="4599406" y="309742"/>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Communicate respect for others </a:t>
          </a:r>
          <a:endParaRPr lang="en-US" sz="1200" kern="1200"/>
        </a:p>
      </dsp:txBody>
      <dsp:txXfrm>
        <a:off x="4599406" y="309742"/>
        <a:ext cx="1867228" cy="1120336"/>
      </dsp:txXfrm>
    </dsp:sp>
    <dsp:sp modelId="{E70C48C7-939B-454D-9EBE-9BE94D377881}">
      <dsp:nvSpPr>
        <dsp:cNvPr id="0" name=""/>
        <dsp:cNvSpPr/>
      </dsp:nvSpPr>
      <dsp:spPr>
        <a:xfrm>
          <a:off x="939639" y="1428279"/>
          <a:ext cx="6890071" cy="398862"/>
        </a:xfrm>
        <a:custGeom>
          <a:avLst/>
          <a:gdLst/>
          <a:ahLst/>
          <a:cxnLst/>
          <a:rect l="0" t="0" r="0" b="0"/>
          <a:pathLst>
            <a:path>
              <a:moveTo>
                <a:pt x="6890071" y="0"/>
              </a:moveTo>
              <a:lnTo>
                <a:pt x="6890071" y="216531"/>
              </a:lnTo>
              <a:lnTo>
                <a:pt x="0" y="216531"/>
              </a:lnTo>
              <a:lnTo>
                <a:pt x="0" y="39886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2088" y="1625561"/>
        <a:ext cx="345172" cy="4298"/>
      </dsp:txXfrm>
    </dsp:sp>
    <dsp:sp modelId="{6ABCA321-1D38-477A-8356-11C7C3A5118D}">
      <dsp:nvSpPr>
        <dsp:cNvPr id="0" name=""/>
        <dsp:cNvSpPr/>
      </dsp:nvSpPr>
      <dsp:spPr>
        <a:xfrm>
          <a:off x="6896096" y="309742"/>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Listen well without interrupting </a:t>
          </a:r>
          <a:endParaRPr lang="en-US" sz="1200" kern="1200"/>
        </a:p>
      </dsp:txBody>
      <dsp:txXfrm>
        <a:off x="6896096" y="309742"/>
        <a:ext cx="1867228" cy="1120336"/>
      </dsp:txXfrm>
    </dsp:sp>
    <dsp:sp modelId="{BE1EABEC-4843-40FF-93C1-172562C5353F}">
      <dsp:nvSpPr>
        <dsp:cNvPr id="0" name=""/>
        <dsp:cNvSpPr/>
      </dsp:nvSpPr>
      <dsp:spPr>
        <a:xfrm>
          <a:off x="1871453" y="2373990"/>
          <a:ext cx="398862" cy="91440"/>
        </a:xfrm>
        <a:custGeom>
          <a:avLst/>
          <a:gdLst/>
          <a:ahLst/>
          <a:cxnLst/>
          <a:rect l="0" t="0" r="0" b="0"/>
          <a:pathLst>
            <a:path>
              <a:moveTo>
                <a:pt x="0" y="45720"/>
              </a:moveTo>
              <a:lnTo>
                <a:pt x="3988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0147" y="2417560"/>
        <a:ext cx="21473" cy="4298"/>
      </dsp:txXfrm>
    </dsp:sp>
    <dsp:sp modelId="{80ECE650-72CB-485A-8F8B-A5841959D517}">
      <dsp:nvSpPr>
        <dsp:cNvPr id="0" name=""/>
        <dsp:cNvSpPr/>
      </dsp:nvSpPr>
      <dsp:spPr>
        <a:xfrm>
          <a:off x="6025" y="1859541"/>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Feel connected to others </a:t>
          </a:r>
          <a:endParaRPr lang="en-US" sz="1200" kern="1200"/>
        </a:p>
      </dsp:txBody>
      <dsp:txXfrm>
        <a:off x="6025" y="1859541"/>
        <a:ext cx="1867228" cy="1120336"/>
      </dsp:txXfrm>
    </dsp:sp>
    <dsp:sp modelId="{77B7065D-9D09-49B2-82C2-44AC22D601DA}">
      <dsp:nvSpPr>
        <dsp:cNvPr id="0" name=""/>
        <dsp:cNvSpPr/>
      </dsp:nvSpPr>
      <dsp:spPr>
        <a:xfrm>
          <a:off x="4168143" y="2373990"/>
          <a:ext cx="398862" cy="91440"/>
        </a:xfrm>
        <a:custGeom>
          <a:avLst/>
          <a:gdLst/>
          <a:ahLst/>
          <a:cxnLst/>
          <a:rect l="0" t="0" r="0" b="0"/>
          <a:pathLst>
            <a:path>
              <a:moveTo>
                <a:pt x="0" y="45720"/>
              </a:moveTo>
              <a:lnTo>
                <a:pt x="3988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6838" y="2417560"/>
        <a:ext cx="21473" cy="4298"/>
      </dsp:txXfrm>
    </dsp:sp>
    <dsp:sp modelId="{F3155A9A-B518-46B2-A3D8-18586FA3EC37}">
      <dsp:nvSpPr>
        <dsp:cNvPr id="0" name=""/>
        <dsp:cNvSpPr/>
      </dsp:nvSpPr>
      <dsp:spPr>
        <a:xfrm>
          <a:off x="2302715" y="1859541"/>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Feel competent and in control </a:t>
          </a:r>
          <a:endParaRPr lang="en-US" sz="1200" kern="1200"/>
        </a:p>
      </dsp:txBody>
      <dsp:txXfrm>
        <a:off x="2302715" y="1859541"/>
        <a:ext cx="1867228" cy="1120336"/>
      </dsp:txXfrm>
    </dsp:sp>
    <dsp:sp modelId="{8EA8C72F-D782-4841-B12B-271030CB0E8D}">
      <dsp:nvSpPr>
        <dsp:cNvPr id="0" name=""/>
        <dsp:cNvSpPr/>
      </dsp:nvSpPr>
      <dsp:spPr>
        <a:xfrm>
          <a:off x="6464834" y="2373990"/>
          <a:ext cx="398862" cy="91440"/>
        </a:xfrm>
        <a:custGeom>
          <a:avLst/>
          <a:gdLst/>
          <a:ahLst/>
          <a:cxnLst/>
          <a:rect l="0" t="0" r="0" b="0"/>
          <a:pathLst>
            <a:path>
              <a:moveTo>
                <a:pt x="0" y="45720"/>
              </a:moveTo>
              <a:lnTo>
                <a:pt x="3988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3529" y="2417560"/>
        <a:ext cx="21473" cy="4298"/>
      </dsp:txXfrm>
    </dsp:sp>
    <dsp:sp modelId="{C5AAE478-B9CB-4063-8C08-CAAB9D9667D3}">
      <dsp:nvSpPr>
        <dsp:cNvPr id="0" name=""/>
        <dsp:cNvSpPr/>
      </dsp:nvSpPr>
      <dsp:spPr>
        <a:xfrm>
          <a:off x="4599406" y="1859541"/>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Not allow others to abuse or manipulate them </a:t>
          </a:r>
          <a:endParaRPr lang="en-US" sz="1200" kern="1200"/>
        </a:p>
      </dsp:txBody>
      <dsp:txXfrm>
        <a:off x="4599406" y="1859541"/>
        <a:ext cx="1867228" cy="1120336"/>
      </dsp:txXfrm>
    </dsp:sp>
    <dsp:sp modelId="{05906AB8-0E38-4516-9A54-ECA2528436CA}">
      <dsp:nvSpPr>
        <dsp:cNvPr id="0" name=""/>
        <dsp:cNvSpPr/>
      </dsp:nvSpPr>
      <dsp:spPr>
        <a:xfrm>
          <a:off x="6896096" y="1859541"/>
          <a:ext cx="1867228" cy="11203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96" tIns="96041" rIns="91496" bIns="96041" numCol="1" spcCol="1270" anchor="ctr" anchorCtr="0">
          <a:noAutofit/>
        </a:bodyPr>
        <a:lstStyle/>
        <a:p>
          <a:pPr marL="0" lvl="0" indent="0" algn="ctr" defTabSz="533400">
            <a:lnSpc>
              <a:spcPct val="90000"/>
            </a:lnSpc>
            <a:spcBef>
              <a:spcPct val="0"/>
            </a:spcBef>
            <a:spcAft>
              <a:spcPct val="35000"/>
            </a:spcAft>
            <a:buNone/>
          </a:pPr>
          <a:r>
            <a:rPr lang="en-US" sz="1200" b="1" kern="1200" baseline="0"/>
            <a:t>Stand up for their rights</a:t>
          </a:r>
          <a:endParaRPr lang="en-US" sz="1200" kern="1200"/>
        </a:p>
      </dsp:txBody>
      <dsp:txXfrm>
        <a:off x="6896096" y="1859541"/>
        <a:ext cx="1867228" cy="11203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0534-3BAE-4457-9046-AF4B1E162C12}">
      <dsp:nvSpPr>
        <dsp:cNvPr id="0" name=""/>
        <dsp:cNvSpPr/>
      </dsp:nvSpPr>
      <dsp:spPr>
        <a:xfrm>
          <a:off x="342552" y="2698"/>
          <a:ext cx="2526326" cy="15157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“Please would you turn the volume down? I am trying to concentrate on my studying.”</a:t>
          </a:r>
        </a:p>
      </dsp:txBody>
      <dsp:txXfrm>
        <a:off x="342552" y="2698"/>
        <a:ext cx="2526326" cy="1515795"/>
      </dsp:txXfrm>
    </dsp:sp>
    <dsp:sp modelId="{4458B10B-8CC2-43DC-BAFF-326DE1283F48}">
      <dsp:nvSpPr>
        <dsp:cNvPr id="0" name=""/>
        <dsp:cNvSpPr/>
      </dsp:nvSpPr>
      <dsp:spPr>
        <a:xfrm>
          <a:off x="3121511" y="2698"/>
          <a:ext cx="2526326" cy="1515795"/>
        </a:xfrm>
        <a:prstGeom prst="rect">
          <a:avLst/>
        </a:prstGeom>
        <a:solidFill>
          <a:schemeClr val="accent2">
            <a:hueOff val="-302943"/>
            <a:satOff val="2145"/>
            <a:lumOff val="3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 am sorry, but I won’t be able to help you today. I have a dentist appointment.”</a:t>
          </a:r>
        </a:p>
      </dsp:txBody>
      <dsp:txXfrm>
        <a:off x="3121511" y="2698"/>
        <a:ext cx="2526326" cy="1515795"/>
      </dsp:txXfrm>
    </dsp:sp>
    <dsp:sp modelId="{B8B0CBA8-F3EB-4164-87C5-3A9AA5BFC417}">
      <dsp:nvSpPr>
        <dsp:cNvPr id="0" name=""/>
        <dsp:cNvSpPr/>
      </dsp:nvSpPr>
      <dsp:spPr>
        <a:xfrm>
          <a:off x="5900470" y="2698"/>
          <a:ext cx="2526326" cy="1515795"/>
        </a:xfrm>
        <a:prstGeom prst="rect">
          <a:avLst/>
        </a:prstGeom>
        <a:solidFill>
          <a:schemeClr val="accent2">
            <a:hueOff val="-605885"/>
            <a:satOff val="4291"/>
            <a:lumOff val="6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“Thanks for thinking of me, but I'm going to say no this time.”</a:t>
          </a:r>
          <a:endParaRPr lang="en-US" sz="1500" kern="1200" dirty="0"/>
        </a:p>
      </dsp:txBody>
      <dsp:txXfrm>
        <a:off x="5900470" y="2698"/>
        <a:ext cx="2526326" cy="1515795"/>
      </dsp:txXfrm>
    </dsp:sp>
    <dsp:sp modelId="{D4A8DBF6-4CB6-4DFF-940E-6B0E9CDCBCF6}">
      <dsp:nvSpPr>
        <dsp:cNvPr id="0" name=""/>
        <dsp:cNvSpPr/>
      </dsp:nvSpPr>
      <dsp:spPr>
        <a:xfrm>
          <a:off x="342552" y="1771126"/>
          <a:ext cx="2526326" cy="1515795"/>
        </a:xfrm>
        <a:prstGeom prst="rect">
          <a:avLst/>
        </a:prstGeom>
        <a:solidFill>
          <a:schemeClr val="accent2">
            <a:hueOff val="-908828"/>
            <a:satOff val="6436"/>
            <a:lumOff val="9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“Unfortunately, I can't take on any more tasks at the moment.”</a:t>
          </a:r>
          <a:endParaRPr lang="en-US" sz="1500" kern="1200" dirty="0"/>
        </a:p>
      </dsp:txBody>
      <dsp:txXfrm>
        <a:off x="342552" y="1771126"/>
        <a:ext cx="2526326" cy="1515795"/>
      </dsp:txXfrm>
    </dsp:sp>
    <dsp:sp modelId="{ED94C964-45E3-4E72-99EA-1BE2B70C5EAF}">
      <dsp:nvSpPr>
        <dsp:cNvPr id="0" name=""/>
        <dsp:cNvSpPr/>
      </dsp:nvSpPr>
      <dsp:spPr>
        <a:xfrm>
          <a:off x="3121511" y="1771126"/>
          <a:ext cx="2526326" cy="1515795"/>
        </a:xfrm>
        <a:prstGeom prst="rect">
          <a:avLst/>
        </a:prstGeom>
        <a:solidFill>
          <a:schemeClr val="accent2">
            <a:hueOff val="-1211771"/>
            <a:satOff val="8582"/>
            <a:lumOff val="12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“Please don't walk away from me while we're having a conversation.” </a:t>
          </a:r>
          <a:endParaRPr lang="en-US" sz="1500" kern="1200" dirty="0"/>
        </a:p>
      </dsp:txBody>
      <dsp:txXfrm>
        <a:off x="3121511" y="1771126"/>
        <a:ext cx="2526326" cy="1515795"/>
      </dsp:txXfrm>
    </dsp:sp>
    <dsp:sp modelId="{0AE44E8B-C537-4832-95C8-4A36E773146E}">
      <dsp:nvSpPr>
        <dsp:cNvPr id="0" name=""/>
        <dsp:cNvSpPr/>
      </dsp:nvSpPr>
      <dsp:spPr>
        <a:xfrm>
          <a:off x="5900470" y="1771126"/>
          <a:ext cx="2526326" cy="1515795"/>
        </a:xfrm>
        <a:prstGeom prst="rect">
          <a:avLst/>
        </a:prstGeom>
        <a:solidFill>
          <a:schemeClr val="accent2">
            <a:hueOff val="-1514713"/>
            <a:satOff val="10727"/>
            <a:lumOff val="1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“I respect your opinion, but let's agree to disagree.</a:t>
          </a:r>
          <a:endParaRPr lang="en-US" sz="1500" kern="1200" dirty="0"/>
        </a:p>
      </dsp:txBody>
      <dsp:txXfrm>
        <a:off x="5900470" y="1771126"/>
        <a:ext cx="2526326" cy="1515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A925E-6BBB-4747-91FD-738233B3B630}">
      <dsp:nvSpPr>
        <dsp:cNvPr id="0" name=""/>
        <dsp:cNvSpPr/>
      </dsp:nvSpPr>
      <dsp:spPr>
        <a:xfrm>
          <a:off x="2693" y="180575"/>
          <a:ext cx="1458518" cy="8751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Try to dominate others </a:t>
          </a:r>
          <a:endParaRPr lang="en-US" sz="1100" kern="1200" dirty="0"/>
        </a:p>
      </dsp:txBody>
      <dsp:txXfrm>
        <a:off x="2693" y="180575"/>
        <a:ext cx="1458518" cy="875110"/>
      </dsp:txXfrm>
    </dsp:sp>
    <dsp:sp modelId="{2B1C2D1E-4189-4A2E-9523-6C138C759407}">
      <dsp:nvSpPr>
        <dsp:cNvPr id="0" name=""/>
        <dsp:cNvSpPr/>
      </dsp:nvSpPr>
      <dsp:spPr>
        <a:xfrm>
          <a:off x="1607063" y="180575"/>
          <a:ext cx="1458518" cy="875110"/>
        </a:xfrm>
        <a:prstGeom prst="rect">
          <a:avLst/>
        </a:prstGeom>
        <a:solidFill>
          <a:schemeClr val="accent2">
            <a:hueOff val="-126226"/>
            <a:satOff val="894"/>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Use humiliation to control others </a:t>
          </a:r>
          <a:endParaRPr lang="en-US" sz="1100" kern="1200" dirty="0"/>
        </a:p>
      </dsp:txBody>
      <dsp:txXfrm>
        <a:off x="1607063" y="180575"/>
        <a:ext cx="1458518" cy="875110"/>
      </dsp:txXfrm>
    </dsp:sp>
    <dsp:sp modelId="{85643204-196F-44F6-9CE4-6EE03D84A1D0}">
      <dsp:nvSpPr>
        <dsp:cNvPr id="0" name=""/>
        <dsp:cNvSpPr/>
      </dsp:nvSpPr>
      <dsp:spPr>
        <a:xfrm>
          <a:off x="3211433" y="180575"/>
          <a:ext cx="1458518" cy="875110"/>
        </a:xfrm>
        <a:prstGeom prst="rect">
          <a:avLst/>
        </a:prstGeom>
        <a:solidFill>
          <a:schemeClr val="accent2">
            <a:hueOff val="-252452"/>
            <a:satOff val="1788"/>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Criticize, blame, or attack others </a:t>
          </a:r>
          <a:endParaRPr lang="en-US" sz="1100" kern="1200" dirty="0"/>
        </a:p>
      </dsp:txBody>
      <dsp:txXfrm>
        <a:off x="3211433" y="180575"/>
        <a:ext cx="1458518" cy="875110"/>
      </dsp:txXfrm>
    </dsp:sp>
    <dsp:sp modelId="{300E5579-52DF-4683-B1FC-94B17018D723}">
      <dsp:nvSpPr>
        <dsp:cNvPr id="0" name=""/>
        <dsp:cNvSpPr/>
      </dsp:nvSpPr>
      <dsp:spPr>
        <a:xfrm>
          <a:off x="4815803" y="180575"/>
          <a:ext cx="1458518" cy="875110"/>
        </a:xfrm>
        <a:prstGeom prst="rect">
          <a:avLst/>
        </a:prstGeom>
        <a:solidFill>
          <a:schemeClr val="accent2">
            <a:hueOff val="-378678"/>
            <a:satOff val="268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Very impulsive </a:t>
          </a:r>
          <a:endParaRPr lang="en-US" sz="1100" kern="1200" dirty="0"/>
        </a:p>
      </dsp:txBody>
      <dsp:txXfrm>
        <a:off x="4815803" y="180575"/>
        <a:ext cx="1458518" cy="875110"/>
      </dsp:txXfrm>
    </dsp:sp>
    <dsp:sp modelId="{185F0CDB-959E-40D8-B02B-55B8513321ED}">
      <dsp:nvSpPr>
        <dsp:cNvPr id="0" name=""/>
        <dsp:cNvSpPr/>
      </dsp:nvSpPr>
      <dsp:spPr>
        <a:xfrm>
          <a:off x="6420173" y="180575"/>
          <a:ext cx="1458518" cy="875110"/>
        </a:xfrm>
        <a:prstGeom prst="rect">
          <a:avLst/>
        </a:prstGeom>
        <a:solidFill>
          <a:schemeClr val="accent2">
            <a:hueOff val="-504905"/>
            <a:satOff val="3576"/>
            <a:lumOff val="5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Low frustration tolerance </a:t>
          </a:r>
          <a:endParaRPr lang="en-US" sz="1100" kern="1200" dirty="0"/>
        </a:p>
      </dsp:txBody>
      <dsp:txXfrm>
        <a:off x="6420173" y="180575"/>
        <a:ext cx="1458518" cy="875110"/>
      </dsp:txXfrm>
    </dsp:sp>
    <dsp:sp modelId="{9A74F25A-B3FC-4F23-9715-05AC00CBDB21}">
      <dsp:nvSpPr>
        <dsp:cNvPr id="0" name=""/>
        <dsp:cNvSpPr/>
      </dsp:nvSpPr>
      <dsp:spPr>
        <a:xfrm>
          <a:off x="2693" y="1201538"/>
          <a:ext cx="1458518" cy="875110"/>
        </a:xfrm>
        <a:prstGeom prst="rect">
          <a:avLst/>
        </a:prstGeom>
        <a:solidFill>
          <a:schemeClr val="accent2">
            <a:hueOff val="-631131"/>
            <a:satOff val="4470"/>
            <a:lumOff val="6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Speak in a loud and demanding tone</a:t>
          </a:r>
          <a:endParaRPr lang="en-US" sz="1100" kern="1200" dirty="0"/>
        </a:p>
      </dsp:txBody>
      <dsp:txXfrm>
        <a:off x="2693" y="1201538"/>
        <a:ext cx="1458518" cy="875110"/>
      </dsp:txXfrm>
    </dsp:sp>
    <dsp:sp modelId="{7843C174-DA3A-4E58-A215-68F481ADA982}">
      <dsp:nvSpPr>
        <dsp:cNvPr id="0" name=""/>
        <dsp:cNvSpPr/>
      </dsp:nvSpPr>
      <dsp:spPr>
        <a:xfrm>
          <a:off x="1607063" y="1201538"/>
          <a:ext cx="1458518" cy="875110"/>
        </a:xfrm>
        <a:prstGeom prst="rect">
          <a:avLst/>
        </a:prstGeom>
        <a:solidFill>
          <a:schemeClr val="accent2">
            <a:hueOff val="-757357"/>
            <a:satOff val="5364"/>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Act threateningly and rudely </a:t>
          </a:r>
          <a:endParaRPr lang="en-US" sz="1100" kern="1200" dirty="0"/>
        </a:p>
      </dsp:txBody>
      <dsp:txXfrm>
        <a:off x="1607063" y="1201538"/>
        <a:ext cx="1458518" cy="875110"/>
      </dsp:txXfrm>
    </dsp:sp>
    <dsp:sp modelId="{C5A3D44B-AE2B-4FE4-9717-CCE3C3A25520}">
      <dsp:nvSpPr>
        <dsp:cNvPr id="0" name=""/>
        <dsp:cNvSpPr/>
      </dsp:nvSpPr>
      <dsp:spPr>
        <a:xfrm>
          <a:off x="3211433" y="1201538"/>
          <a:ext cx="1458518" cy="875110"/>
        </a:xfrm>
        <a:prstGeom prst="rect">
          <a:avLst/>
        </a:prstGeom>
        <a:solidFill>
          <a:schemeClr val="accent2">
            <a:hueOff val="-883583"/>
            <a:satOff val="6257"/>
            <a:lumOff val="9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Poor listeners</a:t>
          </a:r>
          <a:endParaRPr lang="en-US" sz="1100" kern="1200" dirty="0"/>
        </a:p>
      </dsp:txBody>
      <dsp:txXfrm>
        <a:off x="3211433" y="1201538"/>
        <a:ext cx="1458518" cy="875110"/>
      </dsp:txXfrm>
    </dsp:sp>
    <dsp:sp modelId="{C7FB8FAE-B053-4027-B9AE-E2BC22406F9A}">
      <dsp:nvSpPr>
        <dsp:cNvPr id="0" name=""/>
        <dsp:cNvSpPr/>
      </dsp:nvSpPr>
      <dsp:spPr>
        <a:xfrm>
          <a:off x="4815803" y="1201538"/>
          <a:ext cx="1458518" cy="875110"/>
        </a:xfrm>
        <a:prstGeom prst="rect">
          <a:avLst/>
        </a:prstGeom>
        <a:solidFill>
          <a:schemeClr val="accent2">
            <a:hueOff val="-1009809"/>
            <a:satOff val="7151"/>
            <a:lumOff val="10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Interrupt frequently </a:t>
          </a:r>
          <a:endParaRPr lang="en-US" sz="1100" kern="1200" dirty="0"/>
        </a:p>
      </dsp:txBody>
      <dsp:txXfrm>
        <a:off x="4815803" y="1201538"/>
        <a:ext cx="1458518" cy="875110"/>
      </dsp:txXfrm>
    </dsp:sp>
    <dsp:sp modelId="{886FAEC2-7322-458C-A85F-66B9B02B406C}">
      <dsp:nvSpPr>
        <dsp:cNvPr id="0" name=""/>
        <dsp:cNvSpPr/>
      </dsp:nvSpPr>
      <dsp:spPr>
        <a:xfrm>
          <a:off x="6420173" y="1201538"/>
          <a:ext cx="1458518" cy="875110"/>
        </a:xfrm>
        <a:prstGeom prst="rect">
          <a:avLst/>
        </a:prstGeom>
        <a:solidFill>
          <a:schemeClr val="accent2">
            <a:hueOff val="-1136035"/>
            <a:satOff val="8045"/>
            <a:lumOff val="11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a:t>Use “you” statements</a:t>
          </a:r>
          <a:endParaRPr lang="en-US" sz="1100" kern="1200"/>
        </a:p>
      </dsp:txBody>
      <dsp:txXfrm>
        <a:off x="6420173" y="1201538"/>
        <a:ext cx="1458518" cy="875110"/>
      </dsp:txXfrm>
    </dsp:sp>
    <dsp:sp modelId="{8497B2F2-2042-4353-8D1D-6D59B0F8717E}">
      <dsp:nvSpPr>
        <dsp:cNvPr id="0" name=""/>
        <dsp:cNvSpPr/>
      </dsp:nvSpPr>
      <dsp:spPr>
        <a:xfrm>
          <a:off x="1607063" y="2222500"/>
          <a:ext cx="1458518" cy="875110"/>
        </a:xfrm>
        <a:prstGeom prst="rect">
          <a:avLst/>
        </a:prstGeom>
        <a:solidFill>
          <a:schemeClr val="accent2">
            <a:hueOff val="-1262261"/>
            <a:satOff val="8939"/>
            <a:lumOff val="13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About “winning”</a:t>
          </a:r>
          <a:r>
            <a:rPr lang="en-US" sz="1100" b="0" kern="1200" baseline="0" dirty="0"/>
            <a:t> </a:t>
          </a:r>
          <a:endParaRPr lang="en-US" sz="1100" kern="1200" dirty="0"/>
        </a:p>
      </dsp:txBody>
      <dsp:txXfrm>
        <a:off x="1607063" y="2222500"/>
        <a:ext cx="1458518" cy="875110"/>
      </dsp:txXfrm>
    </dsp:sp>
    <dsp:sp modelId="{80F76AC2-E50E-4CAC-966D-03375A3AE3B5}">
      <dsp:nvSpPr>
        <dsp:cNvPr id="0" name=""/>
        <dsp:cNvSpPr/>
      </dsp:nvSpPr>
      <dsp:spPr>
        <a:xfrm>
          <a:off x="3211433" y="2222500"/>
          <a:ext cx="1458518" cy="875110"/>
        </a:xfrm>
        <a:prstGeom prst="rect">
          <a:avLst/>
        </a:prstGeom>
        <a:solidFill>
          <a:schemeClr val="accent2">
            <a:hueOff val="-1388487"/>
            <a:satOff val="9833"/>
            <a:lumOff val="14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Generate fear and hatred in others </a:t>
          </a:r>
          <a:endParaRPr lang="en-US" sz="1100" kern="1200" dirty="0"/>
        </a:p>
      </dsp:txBody>
      <dsp:txXfrm>
        <a:off x="3211433" y="2222500"/>
        <a:ext cx="1458518" cy="875110"/>
      </dsp:txXfrm>
    </dsp:sp>
    <dsp:sp modelId="{832F2FBC-CD9B-47AB-9F56-F8204FE49BA1}">
      <dsp:nvSpPr>
        <dsp:cNvPr id="0" name=""/>
        <dsp:cNvSpPr/>
      </dsp:nvSpPr>
      <dsp:spPr>
        <a:xfrm>
          <a:off x="4815803" y="2222500"/>
          <a:ext cx="1458518" cy="875110"/>
        </a:xfrm>
        <a:prstGeom prst="rect">
          <a:avLst/>
        </a:prstGeom>
        <a:solidFill>
          <a:schemeClr val="accent2">
            <a:hueOff val="-1514713"/>
            <a:satOff val="10727"/>
            <a:lumOff val="1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Always blame others instead of owning their issues</a:t>
          </a:r>
          <a:endParaRPr lang="en-US" sz="1100" kern="1200" dirty="0"/>
        </a:p>
      </dsp:txBody>
      <dsp:txXfrm>
        <a:off x="4815803" y="2222500"/>
        <a:ext cx="1458518" cy="875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92252-2423-44AE-9120-468FDAAFE8F3}">
      <dsp:nvSpPr>
        <dsp:cNvPr id="0" name=""/>
        <dsp:cNvSpPr/>
      </dsp:nvSpPr>
      <dsp:spPr>
        <a:xfrm>
          <a:off x="0" y="105283"/>
          <a:ext cx="5031485" cy="950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Voice:</a:t>
          </a:r>
          <a:r>
            <a:rPr lang="en-US" sz="1600" b="0" kern="1200" baseline="0" dirty="0"/>
            <a:t> Loud </a:t>
          </a:r>
          <a:endParaRPr lang="en-US" sz="1600" kern="1200" dirty="0"/>
        </a:p>
      </dsp:txBody>
      <dsp:txXfrm>
        <a:off x="46377" y="151660"/>
        <a:ext cx="4938731" cy="857286"/>
      </dsp:txXfrm>
    </dsp:sp>
    <dsp:sp modelId="{B3A30BD3-47DC-4ABB-8891-430CEA5E6CC1}">
      <dsp:nvSpPr>
        <dsp:cNvPr id="0" name=""/>
        <dsp:cNvSpPr/>
      </dsp:nvSpPr>
      <dsp:spPr>
        <a:xfrm>
          <a:off x="0" y="1101403"/>
          <a:ext cx="5031485" cy="950040"/>
        </a:xfrm>
        <a:prstGeom prst="roundRect">
          <a:avLst/>
        </a:prstGeom>
        <a:solidFill>
          <a:schemeClr val="accent2">
            <a:hueOff val="-378678"/>
            <a:satOff val="268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Posture:</a:t>
          </a:r>
          <a:r>
            <a:rPr lang="en-US" sz="1600" b="0" kern="1200" baseline="0" dirty="0"/>
            <a:t> Bigger than others</a:t>
          </a:r>
          <a:endParaRPr lang="en-US" sz="1600" kern="1200" dirty="0"/>
        </a:p>
      </dsp:txBody>
      <dsp:txXfrm>
        <a:off x="46377" y="1147780"/>
        <a:ext cx="4938731" cy="857286"/>
      </dsp:txXfrm>
    </dsp:sp>
    <dsp:sp modelId="{8F49E56C-2A3F-47DC-8C8F-0BF24FDB697B}">
      <dsp:nvSpPr>
        <dsp:cNvPr id="0" name=""/>
        <dsp:cNvSpPr/>
      </dsp:nvSpPr>
      <dsp:spPr>
        <a:xfrm>
          <a:off x="0" y="2097524"/>
          <a:ext cx="5031485" cy="950040"/>
        </a:xfrm>
        <a:prstGeom prst="roundRect">
          <a:avLst/>
        </a:prstGeom>
        <a:solidFill>
          <a:schemeClr val="accent2">
            <a:hueOff val="-757357"/>
            <a:satOff val="5364"/>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Gestures:</a:t>
          </a:r>
          <a:r>
            <a:rPr lang="en-US" sz="1600" b="0" kern="1200" baseline="0" dirty="0"/>
            <a:t> Big, fast, sharp/jerky</a:t>
          </a:r>
          <a:endParaRPr lang="en-US" sz="1600" kern="1200" dirty="0"/>
        </a:p>
      </dsp:txBody>
      <dsp:txXfrm>
        <a:off x="46377" y="2143901"/>
        <a:ext cx="4938731" cy="857286"/>
      </dsp:txXfrm>
    </dsp:sp>
    <dsp:sp modelId="{A104D873-9D9F-4222-BB44-759BBFBDF9E3}">
      <dsp:nvSpPr>
        <dsp:cNvPr id="0" name=""/>
        <dsp:cNvSpPr/>
      </dsp:nvSpPr>
      <dsp:spPr>
        <a:xfrm>
          <a:off x="0" y="3093644"/>
          <a:ext cx="5031485" cy="950040"/>
        </a:xfrm>
        <a:prstGeom prst="roundRect">
          <a:avLst/>
        </a:prstGeom>
        <a:solidFill>
          <a:schemeClr val="accent2">
            <a:hueOff val="-1136035"/>
            <a:satOff val="8045"/>
            <a:lumOff val="11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Facial Expressions: </a:t>
          </a:r>
          <a:r>
            <a:rPr lang="en-US" sz="1600" b="0" kern="1200" baseline="0" dirty="0"/>
            <a:t>Scowl, frown, and glare</a:t>
          </a:r>
          <a:endParaRPr lang="en-US" sz="1600" kern="1200" dirty="0"/>
        </a:p>
      </dsp:txBody>
      <dsp:txXfrm>
        <a:off x="46377" y="3140021"/>
        <a:ext cx="4938731" cy="857286"/>
      </dsp:txXfrm>
    </dsp:sp>
    <dsp:sp modelId="{C789CA9A-3220-4278-B7F7-A582B5F34F39}">
      <dsp:nvSpPr>
        <dsp:cNvPr id="0" name=""/>
        <dsp:cNvSpPr/>
      </dsp:nvSpPr>
      <dsp:spPr>
        <a:xfrm>
          <a:off x="0" y="4089764"/>
          <a:ext cx="5031485" cy="950040"/>
        </a:xfrm>
        <a:prstGeom prst="roundRect">
          <a:avLst/>
        </a:prstGeom>
        <a:solidFill>
          <a:schemeClr val="accent2">
            <a:hueOff val="-1514713"/>
            <a:satOff val="10727"/>
            <a:lumOff val="1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Spatial Position: </a:t>
          </a:r>
          <a:r>
            <a:rPr lang="en-US" sz="1600" b="0" kern="1200" baseline="0" dirty="0"/>
            <a:t>Invade others’ personal space, try to stand “over” others</a:t>
          </a:r>
          <a:endParaRPr lang="en-US" sz="1600" kern="1200" dirty="0"/>
        </a:p>
      </dsp:txBody>
      <dsp:txXfrm>
        <a:off x="46377" y="4136141"/>
        <a:ext cx="4938731" cy="8572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838C7-BA55-49C1-A059-F4F20CF3D0F1}">
      <dsp:nvSpPr>
        <dsp:cNvPr id="0" name=""/>
        <dsp:cNvSpPr/>
      </dsp:nvSpPr>
      <dsp:spPr>
        <a:xfrm>
          <a:off x="0" y="370279"/>
          <a:ext cx="1586508" cy="9519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“I’m superior and right and you’re inferior and wrong.” </a:t>
          </a:r>
          <a:endParaRPr lang="en-US" sz="1000" kern="1200" dirty="0"/>
        </a:p>
      </dsp:txBody>
      <dsp:txXfrm>
        <a:off x="0" y="370279"/>
        <a:ext cx="1586508" cy="951904"/>
      </dsp:txXfrm>
    </dsp:sp>
    <dsp:sp modelId="{9C6EDFCE-93AC-4138-8E1F-9C1FF03F6479}">
      <dsp:nvSpPr>
        <dsp:cNvPr id="0" name=""/>
        <dsp:cNvSpPr/>
      </dsp:nvSpPr>
      <dsp:spPr>
        <a:xfrm>
          <a:off x="1745158" y="370279"/>
          <a:ext cx="1586508" cy="9519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“I’m loud, bossy and pushy.” </a:t>
          </a:r>
          <a:endParaRPr lang="en-US" sz="1000" kern="1200" dirty="0"/>
        </a:p>
      </dsp:txBody>
      <dsp:txXfrm>
        <a:off x="1745158" y="370279"/>
        <a:ext cx="1586508" cy="951904"/>
      </dsp:txXfrm>
    </dsp:sp>
    <dsp:sp modelId="{5184A82D-75B9-4F3D-AD4F-7CAD7C481845}">
      <dsp:nvSpPr>
        <dsp:cNvPr id="0" name=""/>
        <dsp:cNvSpPr/>
      </dsp:nvSpPr>
      <dsp:spPr>
        <a:xfrm>
          <a:off x="3490317" y="370279"/>
          <a:ext cx="1586508" cy="9519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 can dominate and intimidate you.” </a:t>
          </a:r>
          <a:endParaRPr lang="en-US" sz="1000" kern="1200" dirty="0"/>
        </a:p>
      </dsp:txBody>
      <dsp:txXfrm>
        <a:off x="3490317" y="370279"/>
        <a:ext cx="1586508" cy="951904"/>
      </dsp:txXfrm>
    </dsp:sp>
    <dsp:sp modelId="{A0DAEE63-7599-42BD-B981-ADABA003C5C9}">
      <dsp:nvSpPr>
        <dsp:cNvPr id="0" name=""/>
        <dsp:cNvSpPr/>
      </dsp:nvSpPr>
      <dsp:spPr>
        <a:xfrm>
          <a:off x="0" y="1480835"/>
          <a:ext cx="1586508" cy="9519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 can violate your rights.” </a:t>
          </a:r>
          <a:endParaRPr lang="en-US" sz="1000" kern="1200" dirty="0"/>
        </a:p>
      </dsp:txBody>
      <dsp:txXfrm>
        <a:off x="0" y="1480835"/>
        <a:ext cx="1586508" cy="951904"/>
      </dsp:txXfrm>
    </dsp:sp>
    <dsp:sp modelId="{7930DAE6-983C-4883-A84C-23AED8EB7DAA}">
      <dsp:nvSpPr>
        <dsp:cNvPr id="0" name=""/>
        <dsp:cNvSpPr/>
      </dsp:nvSpPr>
      <dsp:spPr>
        <a:xfrm>
          <a:off x="1745158" y="1480835"/>
          <a:ext cx="1586508" cy="951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“I’ll get my way no matter what.” </a:t>
          </a:r>
          <a:endParaRPr lang="en-US" sz="1000" kern="1200" dirty="0"/>
        </a:p>
      </dsp:txBody>
      <dsp:txXfrm>
        <a:off x="1745158" y="1480835"/>
        <a:ext cx="1586508" cy="951904"/>
      </dsp:txXfrm>
    </dsp:sp>
    <dsp:sp modelId="{750CD278-26DD-444C-91A7-3B71AA9B13D4}">
      <dsp:nvSpPr>
        <dsp:cNvPr id="0" name=""/>
        <dsp:cNvSpPr/>
      </dsp:nvSpPr>
      <dsp:spPr>
        <a:xfrm>
          <a:off x="3490317" y="1480835"/>
          <a:ext cx="1586508" cy="9519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“You’re not worth anything.” </a:t>
          </a:r>
          <a:endParaRPr lang="en-US" sz="1000" kern="1200" dirty="0"/>
        </a:p>
      </dsp:txBody>
      <dsp:txXfrm>
        <a:off x="3490317" y="1480835"/>
        <a:ext cx="1586508" cy="951904"/>
      </dsp:txXfrm>
    </dsp:sp>
    <dsp:sp modelId="{BA363405-4B5D-4F79-B4B4-20579B96ADFD}">
      <dsp:nvSpPr>
        <dsp:cNvPr id="0" name=""/>
        <dsp:cNvSpPr/>
      </dsp:nvSpPr>
      <dsp:spPr>
        <a:xfrm>
          <a:off x="0" y="2591390"/>
          <a:ext cx="1586508" cy="9519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“It’s all your fault.” </a:t>
          </a:r>
          <a:endParaRPr lang="en-US" sz="1000" kern="1200" dirty="0"/>
        </a:p>
      </dsp:txBody>
      <dsp:txXfrm>
        <a:off x="0" y="2591390"/>
        <a:ext cx="1586508" cy="951904"/>
      </dsp:txXfrm>
    </dsp:sp>
    <dsp:sp modelId="{B377B2BD-E8A5-4666-85F6-190DB24808B1}">
      <dsp:nvSpPr>
        <dsp:cNvPr id="0" name=""/>
        <dsp:cNvSpPr/>
      </dsp:nvSpPr>
      <dsp:spPr>
        <a:xfrm>
          <a:off x="1745158" y="2591390"/>
          <a:ext cx="1586508" cy="9519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“I’m entitled.” </a:t>
          </a:r>
          <a:endParaRPr lang="en-US" sz="1000" kern="1200" dirty="0"/>
        </a:p>
      </dsp:txBody>
      <dsp:txXfrm>
        <a:off x="1745158" y="2591390"/>
        <a:ext cx="1586508" cy="951904"/>
      </dsp:txXfrm>
    </dsp:sp>
    <dsp:sp modelId="{575D4B28-11E5-440C-B360-012B38C510B0}">
      <dsp:nvSpPr>
        <dsp:cNvPr id="0" name=""/>
        <dsp:cNvSpPr/>
      </dsp:nvSpPr>
      <dsp:spPr>
        <a:xfrm>
          <a:off x="3490317" y="2591390"/>
          <a:ext cx="1586508" cy="9519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“You owe me.” </a:t>
          </a:r>
          <a:endParaRPr lang="en-US" sz="1000" kern="1200" dirty="0"/>
        </a:p>
      </dsp:txBody>
      <dsp:txXfrm>
        <a:off x="3490317" y="2591390"/>
        <a:ext cx="1586508" cy="951904"/>
      </dsp:txXfrm>
    </dsp:sp>
    <dsp:sp modelId="{3D8A0291-615C-440D-961C-AB2089ECF908}">
      <dsp:nvSpPr>
        <dsp:cNvPr id="0" name=""/>
        <dsp:cNvSpPr/>
      </dsp:nvSpPr>
      <dsp:spPr>
        <a:xfrm>
          <a:off x="1745158" y="3701946"/>
          <a:ext cx="1586508" cy="951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“I own you.”</a:t>
          </a:r>
          <a:endParaRPr lang="en-US" sz="1000" kern="1200" dirty="0"/>
        </a:p>
      </dsp:txBody>
      <dsp:txXfrm>
        <a:off x="1745158" y="3701946"/>
        <a:ext cx="1586508" cy="9519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0D7E4-4253-46ED-9CF7-CE42AE0FA5E2}">
      <dsp:nvSpPr>
        <dsp:cNvPr id="0" name=""/>
        <dsp:cNvSpPr/>
      </dsp:nvSpPr>
      <dsp:spPr>
        <a:xfrm>
          <a:off x="0" y="342975"/>
          <a:ext cx="5076826"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“Why don’t you just go ahead and do it. My ideas aren’t good anyway.”</a:t>
          </a:r>
        </a:p>
      </dsp:txBody>
      <dsp:txXfrm>
        <a:off x="40780" y="383755"/>
        <a:ext cx="4995266" cy="753819"/>
      </dsp:txXfrm>
    </dsp:sp>
    <dsp:sp modelId="{45B813E0-8F51-4918-ACBC-5C863FEF5F26}">
      <dsp:nvSpPr>
        <dsp:cNvPr id="0" name=""/>
        <dsp:cNvSpPr/>
      </dsp:nvSpPr>
      <dsp:spPr>
        <a:xfrm>
          <a:off x="0" y="1218675"/>
          <a:ext cx="5076826" cy="835379"/>
        </a:xfrm>
        <a:prstGeom prst="roundRect">
          <a:avLst/>
        </a:prstGeom>
        <a:solidFill>
          <a:schemeClr val="accent2">
            <a:hueOff val="-378678"/>
            <a:satOff val="268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“Oh, don’t you worry about me. I can figure it out—like I always do.”</a:t>
          </a:r>
        </a:p>
      </dsp:txBody>
      <dsp:txXfrm>
        <a:off x="40780" y="1259455"/>
        <a:ext cx="4995266" cy="753819"/>
      </dsp:txXfrm>
    </dsp:sp>
    <dsp:sp modelId="{C7821DF3-4BC2-46F7-B69A-477F2B13C73D}">
      <dsp:nvSpPr>
        <dsp:cNvPr id="0" name=""/>
        <dsp:cNvSpPr/>
      </dsp:nvSpPr>
      <dsp:spPr>
        <a:xfrm>
          <a:off x="0" y="2094375"/>
          <a:ext cx="5076826" cy="835379"/>
        </a:xfrm>
        <a:prstGeom prst="roundRect">
          <a:avLst/>
        </a:prstGeom>
        <a:solidFill>
          <a:schemeClr val="accent2">
            <a:hueOff val="-757357"/>
            <a:satOff val="5364"/>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“That’s a great car, it’s almost as nice as John’s.”</a:t>
          </a:r>
          <a:endParaRPr lang="en-US" sz="1400" kern="1200" dirty="0"/>
        </a:p>
      </dsp:txBody>
      <dsp:txXfrm>
        <a:off x="40780" y="2135155"/>
        <a:ext cx="4995266" cy="753819"/>
      </dsp:txXfrm>
    </dsp:sp>
    <dsp:sp modelId="{92711F05-6849-4325-8A0B-93B18ED9ADFA}">
      <dsp:nvSpPr>
        <dsp:cNvPr id="0" name=""/>
        <dsp:cNvSpPr/>
      </dsp:nvSpPr>
      <dsp:spPr>
        <a:xfrm>
          <a:off x="0" y="2970075"/>
          <a:ext cx="5076826" cy="835379"/>
        </a:xfrm>
        <a:prstGeom prst="roundRect">
          <a:avLst/>
        </a:prstGeom>
        <a:solidFill>
          <a:schemeClr val="accent2">
            <a:hueOff val="-1136035"/>
            <a:satOff val="8045"/>
            <a:lumOff val="11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t>
          </a:r>
          <a:r>
            <a:rPr lang="en-US" sz="1400" b="0" i="0" kern="1200" dirty="0"/>
            <a:t>I love your new dress, I wish I had one like that, but I think I’m too skinny for that style.”</a:t>
          </a:r>
          <a:endParaRPr lang="en-US" sz="1400" kern="1200" dirty="0"/>
        </a:p>
      </dsp:txBody>
      <dsp:txXfrm>
        <a:off x="40780" y="3010855"/>
        <a:ext cx="4995266" cy="753819"/>
      </dsp:txXfrm>
    </dsp:sp>
    <dsp:sp modelId="{7BC99FEF-C2A0-43BF-A46F-1DBC4BF3134B}">
      <dsp:nvSpPr>
        <dsp:cNvPr id="0" name=""/>
        <dsp:cNvSpPr/>
      </dsp:nvSpPr>
      <dsp:spPr>
        <a:xfrm>
          <a:off x="0" y="3845775"/>
          <a:ext cx="5076826" cy="835379"/>
        </a:xfrm>
        <a:prstGeom prst="roundRect">
          <a:avLst/>
        </a:prstGeom>
        <a:solidFill>
          <a:schemeClr val="accent2">
            <a:hueOff val="-1514713"/>
            <a:satOff val="10727"/>
            <a:lumOff val="1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“I wish I could afford a new car like yours, but unfortunately all my money goes to my student loans.”</a:t>
          </a:r>
          <a:endParaRPr lang="en-US" sz="1400" kern="1200" dirty="0"/>
        </a:p>
      </dsp:txBody>
      <dsp:txXfrm>
        <a:off x="40780" y="3886555"/>
        <a:ext cx="4995266"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5/26/2023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50426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5/26/2023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10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5/26/2023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22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5/26/2023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9121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5/26/2023</a:t>
            </a:fld>
            <a:endParaRPr lang="en-US" dirty="0"/>
          </a:p>
        </p:txBody>
      </p:sp>
    </p:spTree>
    <p:extLst>
      <p:ext uri="{BB962C8B-B14F-4D97-AF65-F5344CB8AC3E}">
        <p14:creationId xmlns:p14="http://schemas.microsoft.com/office/powerpoint/2010/main" val="248161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5/26/2023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8566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5/26/2023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39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5/26/2023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8539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5/26/2023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679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5/26/2023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0981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5/26/2023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9075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5/26/2023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1073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orditout.com/word-cloud/4493365"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robandstephanielevy/1787612156"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hyperlink" Target="https://communication666blog.wordpress.com/communication-style-downloaded-with-1stbrowser/" TargetMode="External"/><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prabakarant/19949295899/" TargetMode="External"/><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peoplematters.in/article/culture/why-defining-an-organizational-culture-is-a-must-16575"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eoplematters.in/article/hr-insights/top-organisational-behaviors-for-growth-and-empowerment-4810"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adad.com/communication/communication-skills/active-listening/active-listeni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rcslt.org/speech-and-language-therapy/inclusive-communication-overview/" TargetMode="External"/><Relationship Id="rId3" Type="http://schemas.openxmlformats.org/officeDocument/2006/relationships/hyperlink" Target="https://www.coursera.org/articles/assertive-communication" TargetMode="External"/><Relationship Id="rId7" Type="http://schemas.openxmlformats.org/officeDocument/2006/relationships/hyperlink" Target="https://www.forbes.com/sites/forbescoachescouncil/2016/06/07/11-ways-male-leaders-can-adjust-communication-in-order-to-be-more-inclusive-to-women/?sh=74c4e7064638" TargetMode="External"/><Relationship Id="rId12" Type="http://schemas.openxmlformats.org/officeDocument/2006/relationships/hyperlink" Target="https://www.forbes.com/sites/forbeshumanresourcescouncil/2021/09/08/the-art-of-listening-at-work/?sh=35d356c37785" TargetMode="External"/><Relationship Id="rId2" Type="http://schemas.openxmlformats.org/officeDocument/2006/relationships/hyperlink" Target="https://www.berkeleywellbeing.com/assertive-communication.html" TargetMode="External"/><Relationship Id="rId1" Type="http://schemas.openxmlformats.org/officeDocument/2006/relationships/slideLayout" Target="../slideLayouts/slideLayout6.xml"/><Relationship Id="rId6" Type="http://schemas.openxmlformats.org/officeDocument/2006/relationships/hyperlink" Target="https://www.businessnewsdaily.com/9488-diversity-inclusive-communication.html" TargetMode="External"/><Relationship Id="rId11" Type="http://schemas.openxmlformats.org/officeDocument/2006/relationships/hyperlink" Target="https://thebetteryouinstitute.com/2017/11/21/communication-style-2/" TargetMode="External"/><Relationship Id="rId5" Type="http://schemas.openxmlformats.org/officeDocument/2006/relationships/hyperlink" Target="https://www.coursera.org/articles/workplace-communication" TargetMode="External"/><Relationship Id="rId10" Type="http://schemas.openxmlformats.org/officeDocument/2006/relationships/hyperlink" Target="https://thepowermoves.com/communication-styles/" TargetMode="External"/><Relationship Id="rId4" Type="http://schemas.openxmlformats.org/officeDocument/2006/relationships/hyperlink" Target="https://www.mirecc.va.gov/cih-visn2/Documents/Patient_Education_Handouts/Assertive_Communication_Version_3.pdf" TargetMode="External"/><Relationship Id="rId9" Type="http://schemas.openxmlformats.org/officeDocument/2006/relationships/hyperlink" Target="https://medium.com/sarah-cordivano/inclusive-communication-three-principles-cb8dbb6361c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ressbooks.nscc.ca/communicationskills/chapter/2-3-selecting-appropriate-channel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0699CA4-4644-BE3C-E9CF-166B0FA1A9D9}"/>
              </a:ext>
            </a:extLst>
          </p:cNvPr>
          <p:cNvPicPr>
            <a:picLocks noChangeAspect="1"/>
          </p:cNvPicPr>
          <p:nvPr/>
        </p:nvPicPr>
        <p:blipFill>
          <a:blip r:embed="rId2">
            <a:extLst>
              <a:ext uri="{28A0092B-C50C-407E-A947-70E740481C1C}">
                <a14:useLocalDpi xmlns:a14="http://schemas.microsoft.com/office/drawing/2010/main" val="0"/>
              </a:ext>
            </a:extLst>
          </a:blip>
          <a:srcRect l="6147" r="6147"/>
          <a:stretch/>
        </p:blipFill>
        <p:spPr>
          <a:xfrm>
            <a:off x="2055349" y="703295"/>
            <a:ext cx="1756188" cy="2667018"/>
          </a:xfrm>
          <a:prstGeom prst="rect">
            <a:avLst/>
          </a:prstGeom>
        </p:spPr>
      </p:pic>
      <p:pic>
        <p:nvPicPr>
          <p:cNvPr id="6" name="Picture 5" descr="A dog sitting in a car&#10;&#10;Description automatically generated">
            <a:extLst>
              <a:ext uri="{FF2B5EF4-FFF2-40B4-BE49-F238E27FC236}">
                <a16:creationId xmlns:a16="http://schemas.microsoft.com/office/drawing/2014/main" id="{941549F8-495C-416C-BAD9-A1F04D449FE4}"/>
              </a:ext>
            </a:extLst>
          </p:cNvPr>
          <p:cNvPicPr>
            <a:picLocks noChangeAspect="1"/>
          </p:cNvPicPr>
          <p:nvPr/>
        </p:nvPicPr>
        <p:blipFill rotWithShape="1">
          <a:blip r:embed="rId3"/>
          <a:srcRect l="8562" r="3637" b="-2"/>
          <a:stretch/>
        </p:blipFill>
        <p:spPr>
          <a:xfrm>
            <a:off x="3808113" y="722796"/>
            <a:ext cx="1756204" cy="2667017"/>
          </a:xfrm>
          <a:prstGeom prst="rect">
            <a:avLst/>
          </a:prstGeom>
        </p:spPr>
      </p:pic>
      <p:pic>
        <p:nvPicPr>
          <p:cNvPr id="8" name="Picture 7" descr="A picture containing dog, sitting, wooden, mammal&#10;&#10;Description automatically generated">
            <a:extLst>
              <a:ext uri="{FF2B5EF4-FFF2-40B4-BE49-F238E27FC236}">
                <a16:creationId xmlns:a16="http://schemas.microsoft.com/office/drawing/2014/main" id="{15E15CBD-5AAF-EAFF-BF3D-D055750CB496}"/>
              </a:ext>
            </a:extLst>
          </p:cNvPr>
          <p:cNvPicPr>
            <a:picLocks noChangeAspect="1"/>
          </p:cNvPicPr>
          <p:nvPr/>
        </p:nvPicPr>
        <p:blipFill rotWithShape="1">
          <a:blip r:embed="rId4"/>
          <a:srcRect l="1545" r="9428" b="-2"/>
          <a:stretch/>
        </p:blipFill>
        <p:spPr>
          <a:xfrm>
            <a:off x="5560893" y="722803"/>
            <a:ext cx="2026380" cy="2667017"/>
          </a:xfrm>
          <a:prstGeom prst="rect">
            <a:avLst/>
          </a:prstGeom>
        </p:spPr>
      </p:pic>
      <p:pic>
        <p:nvPicPr>
          <p:cNvPr id="5" name="Picture 4">
            <a:extLst>
              <a:ext uri="{FF2B5EF4-FFF2-40B4-BE49-F238E27FC236}">
                <a16:creationId xmlns:a16="http://schemas.microsoft.com/office/drawing/2014/main" id="{4236246E-C332-4D60-A299-2B57BE8DED90}"/>
              </a:ext>
            </a:extLst>
          </p:cNvPr>
          <p:cNvPicPr>
            <a:picLocks noChangeAspect="1"/>
          </p:cNvPicPr>
          <p:nvPr/>
        </p:nvPicPr>
        <p:blipFill rotWithShape="1">
          <a:blip r:embed="rId5"/>
          <a:srcRect l="9094" r="3066" b="-2"/>
          <a:stretch/>
        </p:blipFill>
        <p:spPr>
          <a:xfrm>
            <a:off x="8134349" y="3370300"/>
            <a:ext cx="2362199" cy="2739109"/>
          </a:xfrm>
          <a:prstGeom prst="rect">
            <a:avLst/>
          </a:prstGeom>
        </p:spPr>
      </p:pic>
      <p:pic>
        <p:nvPicPr>
          <p:cNvPr id="7" name="Picture 6">
            <a:extLst>
              <a:ext uri="{FF2B5EF4-FFF2-40B4-BE49-F238E27FC236}">
                <a16:creationId xmlns:a16="http://schemas.microsoft.com/office/drawing/2014/main" id="{280A3EE2-0539-4243-9262-A54C1307E7A0}"/>
              </a:ext>
            </a:extLst>
          </p:cNvPr>
          <p:cNvPicPr>
            <a:picLocks noChangeAspect="1"/>
          </p:cNvPicPr>
          <p:nvPr/>
        </p:nvPicPr>
        <p:blipFill rotWithShape="1">
          <a:blip r:embed="rId6"/>
          <a:srcRect t="15992" r="-1" b="28035"/>
          <a:stretch/>
        </p:blipFill>
        <p:spPr>
          <a:xfrm>
            <a:off x="2054732" y="3370313"/>
            <a:ext cx="3236774" cy="2739109"/>
          </a:xfrm>
          <a:prstGeom prst="rect">
            <a:avLst/>
          </a:prstGeom>
        </p:spPr>
      </p:pic>
      <p:pic>
        <p:nvPicPr>
          <p:cNvPr id="12" name="Content Placeholder 11" descr="A person holding a baby&#10;&#10;Description automatically generated with low confidence">
            <a:extLst>
              <a:ext uri="{FF2B5EF4-FFF2-40B4-BE49-F238E27FC236}">
                <a16:creationId xmlns:a16="http://schemas.microsoft.com/office/drawing/2014/main" id="{AAC4A021-1B40-0F9B-6BD9-DE3DF3D44A13}"/>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5400000">
            <a:off x="5343373" y="3318443"/>
            <a:ext cx="2739107" cy="2842843"/>
          </a:xfrm>
        </p:spPr>
      </p:pic>
      <p:pic>
        <p:nvPicPr>
          <p:cNvPr id="16" name="Picture 15" descr="A group of people posing for the camera&#10;&#10;Description automatically generated with medium confidence">
            <a:extLst>
              <a:ext uri="{FF2B5EF4-FFF2-40B4-BE49-F238E27FC236}">
                <a16:creationId xmlns:a16="http://schemas.microsoft.com/office/drawing/2014/main" id="{2DC9D7BF-B325-D873-13F7-0EB4A060D2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7274" y="703295"/>
            <a:ext cx="2909275" cy="2666997"/>
          </a:xfrm>
          <a:prstGeom prst="rect">
            <a:avLst/>
          </a:prstGeom>
        </p:spPr>
      </p:pic>
    </p:spTree>
    <p:extLst>
      <p:ext uri="{BB962C8B-B14F-4D97-AF65-F5344CB8AC3E}">
        <p14:creationId xmlns:p14="http://schemas.microsoft.com/office/powerpoint/2010/main" val="341378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A99ACC6-61A1-859A-8DFC-0150DE21091D}"/>
              </a:ext>
            </a:extLst>
          </p:cNvPr>
          <p:cNvSpPr>
            <a:spLocks noGrp="1"/>
          </p:cNvSpPr>
          <p:nvPr>
            <p:ph type="title"/>
          </p:nvPr>
        </p:nvSpPr>
        <p:spPr>
          <a:xfrm>
            <a:off x="992518" y="442913"/>
            <a:ext cx="5271804" cy="709612"/>
          </a:xfrm>
        </p:spPr>
        <p:txBody>
          <a:bodyPr anchor="b">
            <a:normAutofit fontScale="90000"/>
          </a:bodyPr>
          <a:lstStyle/>
          <a:p>
            <a:r>
              <a:rPr lang="en-US" dirty="0"/>
              <a:t>Assertive Style</a:t>
            </a:r>
          </a:p>
        </p:txBody>
      </p:sp>
      <p:sp>
        <p:nvSpPr>
          <p:cNvPr id="3" name="Content Placeholder 2">
            <a:extLst>
              <a:ext uri="{FF2B5EF4-FFF2-40B4-BE49-F238E27FC236}">
                <a16:creationId xmlns:a16="http://schemas.microsoft.com/office/drawing/2014/main" id="{5C3D3CC3-2B29-DFFD-25FB-35C892108916}"/>
              </a:ext>
            </a:extLst>
          </p:cNvPr>
          <p:cNvSpPr>
            <a:spLocks noGrp="1"/>
          </p:cNvSpPr>
          <p:nvPr>
            <p:ph idx="1"/>
          </p:nvPr>
        </p:nvSpPr>
        <p:spPr>
          <a:xfrm>
            <a:off x="992519" y="1057275"/>
            <a:ext cx="5271804" cy="5357812"/>
          </a:xfrm>
        </p:spPr>
        <p:txBody>
          <a:bodyPr>
            <a:normAutofit/>
          </a:bodyPr>
          <a:lstStyle/>
          <a:p>
            <a:pPr marL="285750" indent="-285750">
              <a:lnSpc>
                <a:spcPct val="130000"/>
              </a:lnSpc>
              <a:buFont typeface="Arial" panose="020B0604020202020204" pitchFamily="34" charset="0"/>
              <a:buChar char="•"/>
            </a:pPr>
            <a:r>
              <a:rPr lang="en-US" sz="1200" b="1" i="0" dirty="0">
                <a:effectLst/>
                <a:latin typeface="Proxima Nova"/>
              </a:rPr>
              <a:t>Assertive communication involves clear, honest statements about your beliefs, needs, and emotions.</a:t>
            </a:r>
          </a:p>
          <a:p>
            <a:pPr marL="285750" indent="-285750">
              <a:lnSpc>
                <a:spcPct val="130000"/>
              </a:lnSpc>
              <a:buFont typeface="Arial" panose="020B0604020202020204" pitchFamily="34" charset="0"/>
              <a:buChar char="•"/>
            </a:pPr>
            <a:r>
              <a:rPr lang="en-US" sz="1200" b="1" dirty="0">
                <a:latin typeface="Proxima Nova"/>
              </a:rPr>
              <a:t>It is </a:t>
            </a:r>
            <a:r>
              <a:rPr lang="en-US" sz="1200" b="1" i="0" dirty="0">
                <a:effectLst/>
                <a:latin typeface="Proxima Nova"/>
              </a:rPr>
              <a:t>a healthy midpoint between passive communication and aggressive communication.</a:t>
            </a:r>
          </a:p>
          <a:p>
            <a:pPr marL="285750" indent="-285750">
              <a:lnSpc>
                <a:spcPct val="130000"/>
              </a:lnSpc>
              <a:buFont typeface="Arial" panose="020B0604020202020204" pitchFamily="34" charset="0"/>
              <a:buChar char="•"/>
            </a:pPr>
            <a:r>
              <a:rPr lang="en-US" sz="1200" b="1" i="0" dirty="0">
                <a:effectLst/>
                <a:latin typeface="Proxima Nova"/>
              </a:rPr>
              <a:t>When you communicate assertively, you share your opinions without judging others for theirs.</a:t>
            </a:r>
          </a:p>
          <a:p>
            <a:pPr marL="285750" indent="-285750">
              <a:lnSpc>
                <a:spcPct val="130000"/>
              </a:lnSpc>
              <a:buFont typeface="Arial" panose="020B0604020202020204" pitchFamily="34" charset="0"/>
              <a:buChar char="•"/>
            </a:pPr>
            <a:r>
              <a:rPr lang="en-US" sz="1200" b="1" i="0" dirty="0">
                <a:effectLst/>
                <a:latin typeface="Proxima Nova"/>
              </a:rPr>
              <a:t>You advocate for yourself when necessary, and you do it with politeness and consideration because assertiveness involves respect for your own ideas </a:t>
            </a:r>
            <a:r>
              <a:rPr lang="en-US" sz="1200" b="1" i="1" dirty="0">
                <a:effectLst/>
                <a:latin typeface="Proxima Nova"/>
              </a:rPr>
              <a:t>and </a:t>
            </a:r>
            <a:r>
              <a:rPr lang="en-US" sz="1200" b="1" i="0" dirty="0">
                <a:effectLst/>
                <a:latin typeface="Proxima Nova"/>
              </a:rPr>
              <a:t>those of others.</a:t>
            </a:r>
          </a:p>
          <a:p>
            <a:pPr marL="285750" indent="-285750">
              <a:lnSpc>
                <a:spcPct val="130000"/>
              </a:lnSpc>
              <a:buFont typeface="Arial" panose="020B0604020202020204" pitchFamily="34" charset="0"/>
              <a:buChar char="•"/>
            </a:pPr>
            <a:r>
              <a:rPr lang="en-US" sz="1200" b="1" i="0" dirty="0">
                <a:effectLst/>
                <a:latin typeface="Proxima Nova"/>
              </a:rPr>
              <a:t>This communication style is useful for solving conflicts collaboratively.</a:t>
            </a:r>
          </a:p>
          <a:p>
            <a:pPr marL="285750" indent="-285750">
              <a:lnSpc>
                <a:spcPct val="130000"/>
              </a:lnSpc>
              <a:buFont typeface="Arial" panose="020B0604020202020204" pitchFamily="34" charset="0"/>
              <a:buChar char="•"/>
            </a:pPr>
            <a:r>
              <a:rPr lang="en-US" sz="1200" b="1" dirty="0">
                <a:latin typeface="Proxima Nova"/>
              </a:rPr>
              <a:t>A</a:t>
            </a:r>
            <a:r>
              <a:rPr lang="en-US" sz="1200" b="1" i="0" dirty="0">
                <a:effectLst/>
                <a:latin typeface="Proxima Nova"/>
              </a:rPr>
              <a:t>ssertiveness communication allows you to express your needs productively and work with the other person to find the best solution.</a:t>
            </a:r>
          </a:p>
          <a:p>
            <a:pPr marL="285750" indent="-285750">
              <a:lnSpc>
                <a:spcPct val="130000"/>
              </a:lnSpc>
              <a:buFont typeface="Arial" panose="020B0604020202020204" pitchFamily="34" charset="0"/>
              <a:buChar char="•"/>
            </a:pPr>
            <a:r>
              <a:rPr lang="en-US" sz="1200" b="1" dirty="0">
                <a:latin typeface="Proxima Nova"/>
              </a:rPr>
              <a:t>Accepting compliments</a:t>
            </a:r>
          </a:p>
          <a:p>
            <a:pPr>
              <a:lnSpc>
                <a:spcPct val="130000"/>
              </a:lnSpc>
            </a:pPr>
            <a:endParaRPr lang="en-US" sz="1000" b="1" dirty="0">
              <a:latin typeface="Proxima Nova"/>
            </a:endParaRPr>
          </a:p>
          <a:p>
            <a:pPr>
              <a:lnSpc>
                <a:spcPct val="130000"/>
              </a:lnSpc>
            </a:pPr>
            <a:endParaRPr lang="en-US" sz="1000" b="1" dirty="0">
              <a:latin typeface="Proxima Nova"/>
            </a:endParaRPr>
          </a:p>
          <a:p>
            <a:pPr marL="285750" indent="-285750">
              <a:lnSpc>
                <a:spcPct val="130000"/>
              </a:lnSpc>
              <a:buFont typeface="Arial" panose="020B0604020202020204" pitchFamily="34" charset="0"/>
              <a:buChar char="•"/>
            </a:pPr>
            <a:endParaRPr lang="en-US" sz="1000" b="1" dirty="0">
              <a:latin typeface="Proxima Nova"/>
            </a:endParaRPr>
          </a:p>
          <a:p>
            <a:pPr marL="285750" indent="-285750">
              <a:lnSpc>
                <a:spcPct val="130000"/>
              </a:lnSpc>
              <a:buFont typeface="Arial" panose="020B0604020202020204" pitchFamily="34" charset="0"/>
              <a:buChar char="•"/>
            </a:pPr>
            <a:endParaRPr lang="en-US" sz="1000" b="1" i="0" dirty="0">
              <a:effectLst/>
              <a:latin typeface="Proxima Nova"/>
            </a:endParaRPr>
          </a:p>
          <a:p>
            <a:pPr marL="285750" indent="-285750">
              <a:lnSpc>
                <a:spcPct val="130000"/>
              </a:lnSpc>
              <a:buFont typeface="Arial" panose="020B0604020202020204" pitchFamily="34" charset="0"/>
              <a:buChar char="•"/>
            </a:pPr>
            <a:endParaRPr lang="en-US" sz="1000" b="1" i="0" dirty="0">
              <a:effectLst/>
              <a:latin typeface="Proxima Nova"/>
            </a:endParaRPr>
          </a:p>
          <a:p>
            <a:pPr marL="285750" indent="-285750">
              <a:lnSpc>
                <a:spcPct val="130000"/>
              </a:lnSpc>
              <a:buFont typeface="Wingdings" panose="05000000000000000000" pitchFamily="2" charset="2"/>
              <a:buChar char="q"/>
            </a:pPr>
            <a:endParaRPr lang="en-US" sz="1000" dirty="0"/>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Question mark boxes">
            <a:extLst>
              <a:ext uri="{FF2B5EF4-FFF2-40B4-BE49-F238E27FC236}">
                <a16:creationId xmlns:a16="http://schemas.microsoft.com/office/drawing/2014/main" id="{A24B561E-F801-ED13-41C4-9C15DADAD165}"/>
              </a:ext>
            </a:extLst>
          </p:cNvPr>
          <p:cNvPicPr>
            <a:picLocks noChangeAspect="1"/>
          </p:cNvPicPr>
          <p:nvPr/>
        </p:nvPicPr>
        <p:blipFill rotWithShape="1">
          <a:blip r:embed="rId2"/>
          <a:srcRect l="32484" r="26603"/>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93856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B9EB47A-508A-29A2-1255-4EB61218B2CC}"/>
              </a:ext>
            </a:extLst>
          </p:cNvPr>
          <p:cNvSpPr>
            <a:spLocks noGrp="1"/>
          </p:cNvSpPr>
          <p:nvPr>
            <p:ph type="title"/>
          </p:nvPr>
        </p:nvSpPr>
        <p:spPr>
          <a:xfrm>
            <a:off x="2377440" y="442220"/>
            <a:ext cx="8397987" cy="1345269"/>
          </a:xfrm>
        </p:spPr>
        <p:txBody>
          <a:bodyPr anchor="b">
            <a:normAutofit/>
          </a:bodyPr>
          <a:lstStyle/>
          <a:p>
            <a:pPr>
              <a:lnSpc>
                <a:spcPct val="120000"/>
              </a:lnSpc>
            </a:pPr>
            <a:r>
              <a:rPr lang="en-US" sz="3000"/>
              <a:t>Assertive Style: </a:t>
            </a:r>
            <a:br>
              <a:rPr lang="en-US" sz="3000"/>
            </a:br>
            <a:r>
              <a:rPr lang="en-US" sz="3000"/>
              <a:t>Non-Verbals</a:t>
            </a:r>
          </a:p>
        </p:txBody>
      </p:sp>
      <p:graphicFrame>
        <p:nvGraphicFramePr>
          <p:cNvPr id="16" name="Content Placeholder 2">
            <a:extLst>
              <a:ext uri="{FF2B5EF4-FFF2-40B4-BE49-F238E27FC236}">
                <a16:creationId xmlns:a16="http://schemas.microsoft.com/office/drawing/2014/main" id="{94555247-B0C4-6AAD-C77A-23BE637412F4}"/>
              </a:ext>
            </a:extLst>
          </p:cNvPr>
          <p:cNvGraphicFramePr>
            <a:graphicFrameLocks noGrp="1"/>
          </p:cNvGraphicFramePr>
          <p:nvPr>
            <p:ph idx="1"/>
            <p:extLst>
              <p:ext uri="{D42A27DB-BD31-4B8C-83A1-F6EECF244321}">
                <p14:modId xmlns:p14="http://schemas.microsoft.com/office/powerpoint/2010/main" val="4266998710"/>
              </p:ext>
            </p:extLst>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33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8" name="Freeform: Shape 57">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59">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9F4A858-0799-8096-D694-DE41B975583A}"/>
              </a:ext>
            </a:extLst>
          </p:cNvPr>
          <p:cNvSpPr>
            <a:spLocks noGrp="1"/>
          </p:cNvSpPr>
          <p:nvPr>
            <p:ph type="title"/>
          </p:nvPr>
        </p:nvSpPr>
        <p:spPr>
          <a:xfrm>
            <a:off x="1217944" y="543687"/>
            <a:ext cx="9756112" cy="1046868"/>
          </a:xfrm>
        </p:spPr>
        <p:txBody>
          <a:bodyPr anchor="ctr">
            <a:normAutofit/>
          </a:bodyPr>
          <a:lstStyle/>
          <a:p>
            <a:pPr algn="ctr"/>
            <a:r>
              <a:rPr lang="en-US"/>
              <a:t>Assertive Style</a:t>
            </a:r>
          </a:p>
        </p:txBody>
      </p:sp>
      <p:sp>
        <p:nvSpPr>
          <p:cNvPr id="65" name="Freeform: Shape 61">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66" name="Content Placeholder 2">
            <a:extLst>
              <a:ext uri="{FF2B5EF4-FFF2-40B4-BE49-F238E27FC236}">
                <a16:creationId xmlns:a16="http://schemas.microsoft.com/office/drawing/2014/main" id="{30269B9C-F218-BC7A-BE72-9B9D471F817E}"/>
              </a:ext>
            </a:extLst>
          </p:cNvPr>
          <p:cNvGraphicFramePr>
            <a:graphicFrameLocks noGrp="1"/>
          </p:cNvGraphicFramePr>
          <p:nvPr>
            <p:ph idx="1"/>
            <p:extLst>
              <p:ext uri="{D42A27DB-BD31-4B8C-83A1-F6EECF244321}">
                <p14:modId xmlns:p14="http://schemas.microsoft.com/office/powerpoint/2010/main" val="326920653"/>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7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070D554-6450-8228-376C-828A9CC7547F}"/>
              </a:ext>
            </a:extLst>
          </p:cNvPr>
          <p:cNvSpPr>
            <a:spLocks noGrp="1"/>
          </p:cNvSpPr>
          <p:nvPr>
            <p:ph type="title"/>
          </p:nvPr>
        </p:nvSpPr>
        <p:spPr>
          <a:xfrm>
            <a:off x="1217944" y="543687"/>
            <a:ext cx="9756112" cy="1046868"/>
          </a:xfrm>
        </p:spPr>
        <p:txBody>
          <a:bodyPr anchor="ctr">
            <a:normAutofit/>
          </a:bodyPr>
          <a:lstStyle/>
          <a:p>
            <a:pPr algn="ctr"/>
            <a:r>
              <a:rPr lang="en-US" dirty="0"/>
              <a:t>Assertive Style (Language)</a:t>
            </a:r>
            <a:endParaRPr lang="en-US"/>
          </a:p>
        </p:txBody>
      </p:sp>
      <p:sp>
        <p:nvSpPr>
          <p:cNvPr id="25" name="Freeform: Shape 2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B76413AD-AB09-C1DA-3870-D9A6BD9A45DA}"/>
              </a:ext>
            </a:extLst>
          </p:cNvPr>
          <p:cNvGraphicFramePr>
            <a:graphicFrameLocks noGrp="1"/>
          </p:cNvGraphicFramePr>
          <p:nvPr>
            <p:ph idx="1"/>
            <p:extLst>
              <p:ext uri="{D42A27DB-BD31-4B8C-83A1-F6EECF244321}">
                <p14:modId xmlns:p14="http://schemas.microsoft.com/office/powerpoint/2010/main" val="2655519458"/>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74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C1BB436-9D2C-CD3F-EEBB-126BB246D17B}"/>
              </a:ext>
            </a:extLst>
          </p:cNvPr>
          <p:cNvSpPr>
            <a:spLocks noGrp="1"/>
          </p:cNvSpPr>
          <p:nvPr>
            <p:ph type="title"/>
          </p:nvPr>
        </p:nvSpPr>
        <p:spPr>
          <a:xfrm>
            <a:off x="1920875" y="3539152"/>
            <a:ext cx="8769350" cy="873824"/>
          </a:xfrm>
        </p:spPr>
        <p:txBody>
          <a:bodyPr anchor="b">
            <a:normAutofit/>
          </a:bodyPr>
          <a:lstStyle/>
          <a:p>
            <a:pPr algn="ctr"/>
            <a:r>
              <a:rPr lang="en-US" dirty="0"/>
              <a:t>Assertive Communication</a:t>
            </a:r>
          </a:p>
        </p:txBody>
      </p:sp>
      <p:grpSp>
        <p:nvGrpSpPr>
          <p:cNvPr id="23" name="Group 22">
            <a:extLst>
              <a:ext uri="{FF2B5EF4-FFF2-40B4-BE49-F238E27FC236}">
                <a16:creationId xmlns:a16="http://schemas.microsoft.com/office/drawing/2014/main" id="{87E1C41B-894D-4CD4-A72F-447D583811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4197" y="341627"/>
            <a:ext cx="4205424" cy="3304046"/>
            <a:chOff x="-843692" y="341627"/>
            <a:chExt cx="4205424" cy="3304046"/>
          </a:xfrm>
        </p:grpSpPr>
        <p:sp>
          <p:nvSpPr>
            <p:cNvPr id="24" name="Freeform: Shape 23">
              <a:extLst>
                <a:ext uri="{FF2B5EF4-FFF2-40B4-BE49-F238E27FC236}">
                  <a16:creationId xmlns:a16="http://schemas.microsoft.com/office/drawing/2014/main" id="{A189BC6F-A9FF-4975-8CE3-218544F8D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8605" y="540689"/>
              <a:ext cx="3559978" cy="280500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A1B7CCCA-6F84-4386-BF50-418B1B0F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81" y="421418"/>
              <a:ext cx="3943847" cy="311773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BB12BF7D-C8BE-4AB1-A376-FF940A358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692" y="341627"/>
              <a:ext cx="4205424" cy="330404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7" name="Graphic 6" descr="Chat">
            <a:extLst>
              <a:ext uri="{FF2B5EF4-FFF2-40B4-BE49-F238E27FC236}">
                <a16:creationId xmlns:a16="http://schemas.microsoft.com/office/drawing/2014/main" id="{E1A164FE-703F-52A7-ABA6-FE4B59E250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3760" y="1149748"/>
            <a:ext cx="1622104" cy="1622104"/>
          </a:xfrm>
          <a:prstGeom prst="rect">
            <a:avLst/>
          </a:prstGeom>
        </p:spPr>
      </p:pic>
      <p:grpSp>
        <p:nvGrpSpPr>
          <p:cNvPr id="28" name="Group 27">
            <a:extLst>
              <a:ext uri="{FF2B5EF4-FFF2-40B4-BE49-F238E27FC236}">
                <a16:creationId xmlns:a16="http://schemas.microsoft.com/office/drawing/2014/main" id="{C1E17DE6-43F3-4FD3-9DB8-DDEACF79C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65701" y="341627"/>
            <a:ext cx="4205424" cy="3304046"/>
            <a:chOff x="3960566" y="341627"/>
            <a:chExt cx="4205424" cy="3304046"/>
          </a:xfrm>
        </p:grpSpPr>
        <p:sp>
          <p:nvSpPr>
            <p:cNvPr id="29" name="Freeform: Shape 28">
              <a:extLst>
                <a:ext uri="{FF2B5EF4-FFF2-40B4-BE49-F238E27FC236}">
                  <a16:creationId xmlns:a16="http://schemas.microsoft.com/office/drawing/2014/main" id="{6719801E-A6E2-4F88-BB91-2A71DBC4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65653" y="540689"/>
              <a:ext cx="3559978" cy="280500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284FA090-1E51-4E96-AE7C-430E378B5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4077" y="421418"/>
              <a:ext cx="3943847" cy="311773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689869E-ECC4-4D30-B2DF-C7DC3DD85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60566" y="341627"/>
              <a:ext cx="4205424" cy="330404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Picture 4" descr="Text&#10;&#10;Description automatically generated">
            <a:extLst>
              <a:ext uri="{FF2B5EF4-FFF2-40B4-BE49-F238E27FC236}">
                <a16:creationId xmlns:a16="http://schemas.microsoft.com/office/drawing/2014/main" id="{608B3A19-5D1C-C3EE-547D-1B857CF1EC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76031" y="985520"/>
            <a:ext cx="3057249" cy="1859279"/>
          </a:xfrm>
          <a:prstGeom prst="rect">
            <a:avLst/>
          </a:prstGeom>
        </p:spPr>
      </p:pic>
      <p:sp>
        <p:nvSpPr>
          <p:cNvPr id="3" name="Content Placeholder 2">
            <a:extLst>
              <a:ext uri="{FF2B5EF4-FFF2-40B4-BE49-F238E27FC236}">
                <a16:creationId xmlns:a16="http://schemas.microsoft.com/office/drawing/2014/main" id="{40239801-7C95-EADC-3DE0-6246A13D4231}"/>
              </a:ext>
            </a:extLst>
          </p:cNvPr>
          <p:cNvSpPr>
            <a:spLocks noGrp="1"/>
          </p:cNvSpPr>
          <p:nvPr>
            <p:ph idx="1"/>
          </p:nvPr>
        </p:nvSpPr>
        <p:spPr>
          <a:xfrm>
            <a:off x="1920874" y="4412974"/>
            <a:ext cx="8932863" cy="1677725"/>
          </a:xfrm>
        </p:spPr>
        <p:txBody>
          <a:bodyPr>
            <a:normAutofit/>
          </a:bodyPr>
          <a:lstStyle/>
          <a:p>
            <a:pPr algn="ctr">
              <a:lnSpc>
                <a:spcPct val="130000"/>
              </a:lnSpc>
            </a:pPr>
            <a:r>
              <a:rPr lang="en-US" sz="1400" b="1" i="1" dirty="0"/>
              <a:t>ASSERTIVE COMMUNICATION </a:t>
            </a:r>
            <a:r>
              <a:rPr lang="en-US" sz="1400" b="1" dirty="0"/>
              <a:t>is a style in which individuals clearly state their opinions and feelings, and firmly advocate for their rights and needs without violating the rights of others. These individuals value themselves, their time, and their emotional, spiritual, and physical needs and are strong advocates for themselves while being very respectful of the rights of others.</a:t>
            </a:r>
          </a:p>
        </p:txBody>
      </p:sp>
      <p:sp>
        <p:nvSpPr>
          <p:cNvPr id="6" name="TextBox 5">
            <a:extLst>
              <a:ext uri="{FF2B5EF4-FFF2-40B4-BE49-F238E27FC236}">
                <a16:creationId xmlns:a16="http://schemas.microsoft.com/office/drawing/2014/main" id="{2D5B6400-1C05-DD36-65C8-F554FF8A83DA}"/>
              </a:ext>
            </a:extLst>
          </p:cNvPr>
          <p:cNvSpPr txBox="1"/>
          <p:nvPr/>
        </p:nvSpPr>
        <p:spPr>
          <a:xfrm>
            <a:off x="9237345" y="6657945"/>
            <a:ext cx="295465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worditout.com/word-cloud/4493365">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82410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20B23D4-8876-9F1D-83CD-A701E044315E}"/>
              </a:ext>
            </a:extLst>
          </p:cNvPr>
          <p:cNvSpPr>
            <a:spLocks noGrp="1"/>
          </p:cNvSpPr>
          <p:nvPr>
            <p:ph type="title"/>
          </p:nvPr>
        </p:nvSpPr>
        <p:spPr>
          <a:xfrm>
            <a:off x="992518" y="442913"/>
            <a:ext cx="5185645" cy="1639888"/>
          </a:xfrm>
        </p:spPr>
        <p:txBody>
          <a:bodyPr anchor="b">
            <a:normAutofit/>
          </a:bodyPr>
          <a:lstStyle/>
          <a:p>
            <a:pPr>
              <a:lnSpc>
                <a:spcPct val="120000"/>
              </a:lnSpc>
            </a:pPr>
            <a:r>
              <a:rPr lang="en-US" sz="2700" dirty="0"/>
              <a:t>The Impact of Assertive Communication</a:t>
            </a:r>
          </a:p>
        </p:txBody>
      </p:sp>
      <p:sp>
        <p:nvSpPr>
          <p:cNvPr id="3" name="Content Placeholder 2">
            <a:extLst>
              <a:ext uri="{FF2B5EF4-FFF2-40B4-BE49-F238E27FC236}">
                <a16:creationId xmlns:a16="http://schemas.microsoft.com/office/drawing/2014/main" id="{F776B5EA-0D0A-8A9E-2605-3FA8BC771FDB}"/>
              </a:ext>
            </a:extLst>
          </p:cNvPr>
          <p:cNvSpPr>
            <a:spLocks noGrp="1"/>
          </p:cNvSpPr>
          <p:nvPr>
            <p:ph idx="1"/>
          </p:nvPr>
        </p:nvSpPr>
        <p:spPr>
          <a:xfrm>
            <a:off x="992519" y="2312988"/>
            <a:ext cx="5183986" cy="3651250"/>
          </a:xfrm>
        </p:spPr>
        <p:txBody>
          <a:bodyPr>
            <a:normAutofit/>
          </a:bodyPr>
          <a:lstStyle/>
          <a:p>
            <a:r>
              <a:rPr lang="en-US" dirty="0"/>
              <a:t>Feel connected to others </a:t>
            </a:r>
          </a:p>
          <a:p>
            <a:r>
              <a:rPr lang="en-US" dirty="0"/>
              <a:t>Feel in control of their lives </a:t>
            </a:r>
          </a:p>
          <a:p>
            <a:r>
              <a:rPr lang="en-US" dirty="0"/>
              <a:t>Are able to mature because they address issues and problems as they arise </a:t>
            </a:r>
          </a:p>
          <a:p>
            <a:r>
              <a:rPr lang="en-US" dirty="0"/>
              <a:t>Create a respectful environment for others to grow and mature</a:t>
            </a:r>
          </a:p>
        </p:txBody>
      </p:sp>
      <p:sp>
        <p:nvSpPr>
          <p:cNvPr id="29" name="Freeform: Shape 28">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2" name="Graphic 6" descr="Connections">
            <a:extLst>
              <a:ext uri="{FF2B5EF4-FFF2-40B4-BE49-F238E27FC236}">
                <a16:creationId xmlns:a16="http://schemas.microsoft.com/office/drawing/2014/main" id="{EF9CDA55-7DAF-63E2-1F47-5F0A87AF92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3049" y="1804297"/>
            <a:ext cx="3249406" cy="3249406"/>
          </a:xfrm>
          <a:prstGeom prst="rect">
            <a:avLst/>
          </a:prstGeom>
        </p:spPr>
      </p:pic>
    </p:spTree>
    <p:extLst>
      <p:ext uri="{BB962C8B-B14F-4D97-AF65-F5344CB8AC3E}">
        <p14:creationId xmlns:p14="http://schemas.microsoft.com/office/powerpoint/2010/main" val="321610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572E366A-B6DD-4F06-A42A-FF634FDE1B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839" y="970769"/>
            <a:ext cx="4936895" cy="4669465"/>
            <a:chOff x="648839" y="970769"/>
            <a:chExt cx="4936895" cy="4669465"/>
          </a:xfrm>
        </p:grpSpPr>
        <p:sp>
          <p:nvSpPr>
            <p:cNvPr id="11" name="Freeform: Shape 10">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43803" y="1124162"/>
              <a:ext cx="4691485"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2" y="1290468"/>
              <a:ext cx="438979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48839" y="970769"/>
              <a:ext cx="4936895" cy="466946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6D9FB53-B7B6-5017-2AE5-3E8FD1883BBB}"/>
              </a:ext>
            </a:extLst>
          </p:cNvPr>
          <p:cNvSpPr>
            <a:spLocks noGrp="1"/>
          </p:cNvSpPr>
          <p:nvPr>
            <p:ph type="title"/>
          </p:nvPr>
        </p:nvSpPr>
        <p:spPr>
          <a:xfrm>
            <a:off x="1412543" y="1833229"/>
            <a:ext cx="3577022" cy="2934031"/>
          </a:xfrm>
        </p:spPr>
        <p:txBody>
          <a:bodyPr anchor="ctr">
            <a:normAutofit/>
          </a:bodyPr>
          <a:lstStyle/>
          <a:p>
            <a:r>
              <a:rPr lang="en-US" dirty="0"/>
              <a:t>The Aggressive Style</a:t>
            </a:r>
          </a:p>
        </p:txBody>
      </p:sp>
      <p:sp>
        <p:nvSpPr>
          <p:cNvPr id="3" name="Content Placeholder 2">
            <a:extLst>
              <a:ext uri="{FF2B5EF4-FFF2-40B4-BE49-F238E27FC236}">
                <a16:creationId xmlns:a16="http://schemas.microsoft.com/office/drawing/2014/main" id="{DDB3F828-2E21-DF46-35E2-E1FA2079C2AF}"/>
              </a:ext>
            </a:extLst>
          </p:cNvPr>
          <p:cNvSpPr>
            <a:spLocks noGrp="1"/>
          </p:cNvSpPr>
          <p:nvPr>
            <p:ph idx="1"/>
          </p:nvPr>
        </p:nvSpPr>
        <p:spPr>
          <a:xfrm>
            <a:off x="6241774" y="1105306"/>
            <a:ext cx="4825512" cy="4337435"/>
          </a:xfrm>
        </p:spPr>
        <p:txBody>
          <a:bodyPr anchor="ctr">
            <a:normAutofit/>
          </a:bodyPr>
          <a:lstStyle/>
          <a:p>
            <a:r>
              <a:rPr lang="en-US" b="1" dirty="0"/>
              <a:t>A style in which individuals express their feelings and opinions and advocate for their needs in a way that violates the rights of others. Thus, aggressive communicators are verbally and/or physically abusive.</a:t>
            </a:r>
          </a:p>
        </p:txBody>
      </p:sp>
    </p:spTree>
    <p:extLst>
      <p:ext uri="{BB962C8B-B14F-4D97-AF65-F5344CB8AC3E}">
        <p14:creationId xmlns:p14="http://schemas.microsoft.com/office/powerpoint/2010/main" val="214435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B5CCBE-8B9F-DEC6-BBF9-2FDFC75AD1B7}"/>
              </a:ext>
            </a:extLst>
          </p:cNvPr>
          <p:cNvSpPr>
            <a:spLocks noGrp="1"/>
          </p:cNvSpPr>
          <p:nvPr>
            <p:ph type="title"/>
          </p:nvPr>
        </p:nvSpPr>
        <p:spPr>
          <a:xfrm>
            <a:off x="1518860" y="442913"/>
            <a:ext cx="7820569" cy="1344612"/>
          </a:xfrm>
        </p:spPr>
        <p:txBody>
          <a:bodyPr anchor="b">
            <a:normAutofit/>
          </a:bodyPr>
          <a:lstStyle/>
          <a:p>
            <a:r>
              <a:rPr lang="en-US" dirty="0"/>
              <a:t>Aggressive Style</a:t>
            </a:r>
          </a:p>
        </p:txBody>
      </p:sp>
      <p:sp>
        <p:nvSpPr>
          <p:cNvPr id="29" name="Freeform: Shape 2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31" name="Content Placeholder 2">
            <a:extLst>
              <a:ext uri="{FF2B5EF4-FFF2-40B4-BE49-F238E27FC236}">
                <a16:creationId xmlns:a16="http://schemas.microsoft.com/office/drawing/2014/main" id="{47A28B8C-DA9B-423A-2589-6549106CCE05}"/>
              </a:ext>
            </a:extLst>
          </p:cNvPr>
          <p:cNvGraphicFramePr>
            <a:graphicFrameLocks noGrp="1"/>
          </p:cNvGraphicFramePr>
          <p:nvPr>
            <p:ph idx="1"/>
            <p:extLst>
              <p:ext uri="{D42A27DB-BD31-4B8C-83A1-F6EECF244321}">
                <p14:modId xmlns:p14="http://schemas.microsoft.com/office/powerpoint/2010/main" val="1401551988"/>
              </p:ext>
            </p:extLst>
          </p:nvPr>
        </p:nvGraphicFramePr>
        <p:xfrm>
          <a:off x="1518860" y="2312988"/>
          <a:ext cx="7881385" cy="327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021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4F69CFF-2825-30B1-D26D-B43D0010EFD4}"/>
              </a:ext>
            </a:extLst>
          </p:cNvPr>
          <p:cNvSpPr>
            <a:spLocks noGrp="1"/>
          </p:cNvSpPr>
          <p:nvPr>
            <p:ph type="title"/>
          </p:nvPr>
        </p:nvSpPr>
        <p:spPr>
          <a:xfrm>
            <a:off x="1188340" y="1105232"/>
            <a:ext cx="3013545" cy="4277802"/>
          </a:xfrm>
        </p:spPr>
        <p:txBody>
          <a:bodyPr anchor="ctr">
            <a:normAutofit/>
          </a:bodyPr>
          <a:lstStyle/>
          <a:p>
            <a:r>
              <a:rPr lang="en-US" dirty="0"/>
              <a:t>Aggressive Style:</a:t>
            </a:r>
            <a:br>
              <a:rPr lang="en-US" dirty="0"/>
            </a:br>
            <a:r>
              <a:rPr lang="en-US" dirty="0"/>
              <a:t>Non-Verbals</a:t>
            </a:r>
          </a:p>
        </p:txBody>
      </p:sp>
      <p:grpSp>
        <p:nvGrpSpPr>
          <p:cNvPr id="23" name="Group 1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24" name="Freeform: Shape 1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1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5" name="Content Placeholder 2">
            <a:extLst>
              <a:ext uri="{FF2B5EF4-FFF2-40B4-BE49-F238E27FC236}">
                <a16:creationId xmlns:a16="http://schemas.microsoft.com/office/drawing/2014/main" id="{402EB439-99DF-5680-6725-4666E099BA89}"/>
              </a:ext>
            </a:extLst>
          </p:cNvPr>
          <p:cNvGraphicFramePr>
            <a:graphicFrameLocks noGrp="1"/>
          </p:cNvGraphicFramePr>
          <p:nvPr>
            <p:ph idx="1"/>
            <p:extLst>
              <p:ext uri="{D42A27DB-BD31-4B8C-83A1-F6EECF244321}">
                <p14:modId xmlns:p14="http://schemas.microsoft.com/office/powerpoint/2010/main" val="1274127597"/>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14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3F9A962-6A8E-476A-EAF8-2CF4621CAAB1}"/>
              </a:ext>
            </a:extLst>
          </p:cNvPr>
          <p:cNvSpPr>
            <a:spLocks noGrp="1"/>
          </p:cNvSpPr>
          <p:nvPr>
            <p:ph type="title"/>
          </p:nvPr>
        </p:nvSpPr>
        <p:spPr>
          <a:xfrm>
            <a:off x="1829849" y="1899904"/>
            <a:ext cx="3312116" cy="2934031"/>
          </a:xfrm>
        </p:spPr>
        <p:txBody>
          <a:bodyPr anchor="ctr">
            <a:normAutofit/>
          </a:bodyPr>
          <a:lstStyle/>
          <a:p>
            <a:r>
              <a:rPr lang="en-US" dirty="0"/>
              <a:t>Aggressive Style (Language)</a:t>
            </a:r>
          </a:p>
        </p:txBody>
      </p:sp>
      <p:graphicFrame>
        <p:nvGraphicFramePr>
          <p:cNvPr id="5" name="Content Placeholder 2">
            <a:extLst>
              <a:ext uri="{FF2B5EF4-FFF2-40B4-BE49-F238E27FC236}">
                <a16:creationId xmlns:a16="http://schemas.microsoft.com/office/drawing/2014/main" id="{EE291819-66D6-636D-0939-3AAA0915878A}"/>
              </a:ext>
            </a:extLst>
          </p:cNvPr>
          <p:cNvGraphicFramePr>
            <a:graphicFrameLocks noGrp="1"/>
          </p:cNvGraphicFramePr>
          <p:nvPr>
            <p:ph idx="1"/>
            <p:extLst>
              <p:ext uri="{D42A27DB-BD31-4B8C-83A1-F6EECF244321}">
                <p14:modId xmlns:p14="http://schemas.microsoft.com/office/powerpoint/2010/main" val="3668138379"/>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57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blue abstract watercolor pattern on a white background">
            <a:extLst>
              <a:ext uri="{FF2B5EF4-FFF2-40B4-BE49-F238E27FC236}">
                <a16:creationId xmlns:a16="http://schemas.microsoft.com/office/drawing/2014/main" id="{C75CA3FF-DB53-E349-D5F6-C5E25E15A11D}"/>
              </a:ext>
            </a:extLst>
          </p:cNvPr>
          <p:cNvPicPr>
            <a:picLocks noChangeAspect="1"/>
          </p:cNvPicPr>
          <p:nvPr/>
        </p:nvPicPr>
        <p:blipFill rotWithShape="1">
          <a:blip r:embed="rId2"/>
          <a:srcRect t="14634" r="-1" b="1074"/>
          <a:stretch/>
        </p:blipFill>
        <p:spPr>
          <a:xfrm>
            <a:off x="1524" y="10"/>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FD7B3AB-DAE5-4D06-2A92-36AA61606ED1}"/>
              </a:ext>
            </a:extLst>
          </p:cNvPr>
          <p:cNvSpPr>
            <a:spLocks noGrp="1"/>
          </p:cNvSpPr>
          <p:nvPr>
            <p:ph type="ctrTitle"/>
          </p:nvPr>
        </p:nvSpPr>
        <p:spPr>
          <a:xfrm>
            <a:off x="1471463" y="1685677"/>
            <a:ext cx="4181444" cy="2362673"/>
          </a:xfrm>
        </p:spPr>
        <p:txBody>
          <a:bodyPr anchor="b">
            <a:noAutofit/>
          </a:bodyPr>
          <a:lstStyle/>
          <a:p>
            <a:pPr algn="ctr"/>
            <a:r>
              <a:rPr lang="en-US" sz="3000" dirty="0">
                <a:solidFill>
                  <a:schemeClr val="tx1">
                    <a:lumMod val="75000"/>
                    <a:lumOff val="25000"/>
                  </a:schemeClr>
                </a:solidFill>
              </a:rPr>
              <a:t>Let’s Talk </a:t>
            </a:r>
            <a:br>
              <a:rPr lang="en-US" sz="3000" dirty="0">
                <a:solidFill>
                  <a:schemeClr val="tx1">
                    <a:lumMod val="75000"/>
                    <a:lumOff val="25000"/>
                  </a:schemeClr>
                </a:solidFill>
              </a:rPr>
            </a:br>
            <a:r>
              <a:rPr lang="en-US" sz="3000" dirty="0">
                <a:solidFill>
                  <a:schemeClr val="tx1">
                    <a:lumMod val="75000"/>
                    <a:lumOff val="25000"/>
                  </a:schemeClr>
                </a:solidFill>
              </a:rPr>
              <a:t>About it:</a:t>
            </a:r>
            <a:br>
              <a:rPr lang="en-US" sz="3000" dirty="0">
                <a:solidFill>
                  <a:schemeClr val="tx1">
                    <a:lumMod val="75000"/>
                    <a:lumOff val="25000"/>
                  </a:schemeClr>
                </a:solidFill>
              </a:rPr>
            </a:br>
            <a:r>
              <a:rPr lang="en-US" sz="3000" dirty="0">
                <a:solidFill>
                  <a:schemeClr val="tx1">
                    <a:lumMod val="75000"/>
                    <a:lumOff val="25000"/>
                  </a:schemeClr>
                </a:solidFill>
              </a:rPr>
              <a:t>Effective Communication</a:t>
            </a:r>
          </a:p>
        </p:txBody>
      </p:sp>
      <p:sp>
        <p:nvSpPr>
          <p:cNvPr id="3" name="Subtitle 2">
            <a:extLst>
              <a:ext uri="{FF2B5EF4-FFF2-40B4-BE49-F238E27FC236}">
                <a16:creationId xmlns:a16="http://schemas.microsoft.com/office/drawing/2014/main" id="{6C6A6195-DD37-C502-A91E-DC68AF2B275E}"/>
              </a:ext>
            </a:extLst>
          </p:cNvPr>
          <p:cNvSpPr>
            <a:spLocks noGrp="1"/>
          </p:cNvSpPr>
          <p:nvPr>
            <p:ph type="subTitle" idx="1"/>
          </p:nvPr>
        </p:nvSpPr>
        <p:spPr>
          <a:xfrm>
            <a:off x="1920240" y="4048350"/>
            <a:ext cx="3283888" cy="1666650"/>
          </a:xfrm>
        </p:spPr>
        <p:txBody>
          <a:bodyPr anchor="t">
            <a:noAutofit/>
          </a:bodyPr>
          <a:lstStyle/>
          <a:p>
            <a:pPr algn="ctr"/>
            <a:r>
              <a:rPr lang="en-US" sz="1600" b="1" dirty="0">
                <a:solidFill>
                  <a:schemeClr val="tx1">
                    <a:lumMod val="75000"/>
                    <a:lumOff val="25000"/>
                  </a:schemeClr>
                </a:solidFill>
              </a:rPr>
              <a:t>Tina Rose, M.Ed.</a:t>
            </a:r>
          </a:p>
          <a:p>
            <a:pPr algn="ctr"/>
            <a:r>
              <a:rPr lang="en-US" sz="1300" b="1" dirty="0">
                <a:solidFill>
                  <a:schemeClr val="tx1">
                    <a:lumMod val="75000"/>
                    <a:lumOff val="25000"/>
                  </a:schemeClr>
                </a:solidFill>
              </a:rPr>
              <a:t>Director of Professional Development &amp; Programming</a:t>
            </a:r>
          </a:p>
        </p:txBody>
      </p:sp>
    </p:spTree>
    <p:extLst>
      <p:ext uri="{BB962C8B-B14F-4D97-AF65-F5344CB8AC3E}">
        <p14:creationId xmlns:p14="http://schemas.microsoft.com/office/powerpoint/2010/main" val="295452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5F952EA-332C-C117-03A5-E00789126645}"/>
              </a:ext>
            </a:extLst>
          </p:cNvPr>
          <p:cNvSpPr>
            <a:spLocks noGrp="1"/>
          </p:cNvSpPr>
          <p:nvPr>
            <p:ph type="title"/>
          </p:nvPr>
        </p:nvSpPr>
        <p:spPr>
          <a:xfrm>
            <a:off x="992518" y="442913"/>
            <a:ext cx="5271804" cy="1639888"/>
          </a:xfrm>
        </p:spPr>
        <p:txBody>
          <a:bodyPr anchor="b">
            <a:normAutofit/>
          </a:bodyPr>
          <a:lstStyle/>
          <a:p>
            <a:r>
              <a:rPr lang="en-US" dirty="0"/>
              <a:t>Passive-Aggressive Communication</a:t>
            </a:r>
          </a:p>
        </p:txBody>
      </p:sp>
      <p:sp>
        <p:nvSpPr>
          <p:cNvPr id="3" name="Content Placeholder 2">
            <a:extLst>
              <a:ext uri="{FF2B5EF4-FFF2-40B4-BE49-F238E27FC236}">
                <a16:creationId xmlns:a16="http://schemas.microsoft.com/office/drawing/2014/main" id="{8362EACE-66F4-8366-D339-F8B57F3313A3}"/>
              </a:ext>
            </a:extLst>
          </p:cNvPr>
          <p:cNvSpPr>
            <a:spLocks noGrp="1"/>
          </p:cNvSpPr>
          <p:nvPr>
            <p:ph idx="1"/>
          </p:nvPr>
        </p:nvSpPr>
        <p:spPr>
          <a:xfrm>
            <a:off x="992519" y="2312988"/>
            <a:ext cx="5271804" cy="3651250"/>
          </a:xfrm>
        </p:spPr>
        <p:txBody>
          <a:bodyPr>
            <a:normAutofit/>
          </a:bodyPr>
          <a:lstStyle/>
          <a:p>
            <a:pPr>
              <a:lnSpc>
                <a:spcPct val="130000"/>
              </a:lnSpc>
            </a:pPr>
            <a:r>
              <a:rPr lang="en-US" sz="1400" b="1" dirty="0"/>
              <a:t>…is a style in which individuals appear passive on the surface but are really acting out anger in a subtle, indirect, or behind-the-scenes way. People who develop a pattern of passive-aggressive communication usually feel powerless, stuck, and resentful – they feel incapable of dealing directly with the object of their resentments. Instead, they express their anger by subtly undermining the object (real or imagined) of their resentments.</a:t>
            </a:r>
          </a:p>
        </p:txBody>
      </p:sp>
      <p:sp>
        <p:nvSpPr>
          <p:cNvPr id="21" name="Freeform: Shape 2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5" name="Picture 14" descr="Person walking up a stairs">
            <a:extLst>
              <a:ext uri="{FF2B5EF4-FFF2-40B4-BE49-F238E27FC236}">
                <a16:creationId xmlns:a16="http://schemas.microsoft.com/office/drawing/2014/main" id="{FDEE213C-73FD-3B5B-6B96-2DFECA6A9B6A}"/>
              </a:ext>
            </a:extLst>
          </p:cNvPr>
          <p:cNvPicPr>
            <a:picLocks noChangeAspect="1"/>
          </p:cNvPicPr>
          <p:nvPr/>
        </p:nvPicPr>
        <p:blipFill rotWithShape="1">
          <a:blip r:embed="rId2"/>
          <a:srcRect l="35191" r="16258"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73541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D98ABE1-CAB6-9F21-7D85-02B4749ED550}"/>
              </a:ext>
            </a:extLst>
          </p:cNvPr>
          <p:cNvSpPr>
            <a:spLocks noGrp="1"/>
          </p:cNvSpPr>
          <p:nvPr>
            <p:ph type="title"/>
          </p:nvPr>
        </p:nvSpPr>
        <p:spPr>
          <a:xfrm>
            <a:off x="992518" y="442913"/>
            <a:ext cx="5271804" cy="1639888"/>
          </a:xfrm>
        </p:spPr>
        <p:txBody>
          <a:bodyPr anchor="b">
            <a:normAutofit/>
          </a:bodyPr>
          <a:lstStyle/>
          <a:p>
            <a:r>
              <a:rPr lang="en-US" dirty="0"/>
              <a:t>Passive-Aggressive Style</a:t>
            </a:r>
          </a:p>
        </p:txBody>
      </p:sp>
      <p:sp>
        <p:nvSpPr>
          <p:cNvPr id="3" name="Content Placeholder 2">
            <a:extLst>
              <a:ext uri="{FF2B5EF4-FFF2-40B4-BE49-F238E27FC236}">
                <a16:creationId xmlns:a16="http://schemas.microsoft.com/office/drawing/2014/main" id="{47A6DD70-666F-EA0C-AA44-FAB73DC859FA}"/>
              </a:ext>
            </a:extLst>
          </p:cNvPr>
          <p:cNvSpPr>
            <a:spLocks noGrp="1"/>
          </p:cNvSpPr>
          <p:nvPr>
            <p:ph idx="1"/>
          </p:nvPr>
        </p:nvSpPr>
        <p:spPr>
          <a:xfrm>
            <a:off x="992519" y="2312988"/>
            <a:ext cx="5271804" cy="3651250"/>
          </a:xfrm>
        </p:spPr>
        <p:txBody>
          <a:bodyPr>
            <a:normAutofit/>
          </a:bodyPr>
          <a:lstStyle/>
          <a:p>
            <a:pPr marL="285750" indent="-285750">
              <a:buFont typeface="Wingdings" panose="05000000000000000000" pitchFamily="2" charset="2"/>
              <a:buChar char="q"/>
            </a:pPr>
            <a:r>
              <a:rPr lang="en-US" dirty="0"/>
              <a:t>Sarcastic</a:t>
            </a:r>
          </a:p>
          <a:p>
            <a:pPr marL="285750" indent="-285750">
              <a:buFont typeface="Wingdings" panose="05000000000000000000" pitchFamily="2" charset="2"/>
              <a:buChar char="q"/>
            </a:pPr>
            <a:r>
              <a:rPr lang="en-US" dirty="0"/>
              <a:t>Indirectly Aggressive</a:t>
            </a:r>
          </a:p>
          <a:p>
            <a:pPr marL="285750" indent="-285750">
              <a:buFont typeface="Wingdings" panose="05000000000000000000" pitchFamily="2" charset="2"/>
              <a:buChar char="q"/>
            </a:pPr>
            <a:r>
              <a:rPr lang="en-US" dirty="0"/>
              <a:t>Devious</a:t>
            </a:r>
          </a:p>
          <a:p>
            <a:pPr marL="285750" indent="-285750">
              <a:buFont typeface="Wingdings" panose="05000000000000000000" pitchFamily="2" charset="2"/>
              <a:buChar char="q"/>
            </a:pPr>
            <a:r>
              <a:rPr lang="en-US" dirty="0"/>
              <a:t>Unreliable</a:t>
            </a:r>
          </a:p>
          <a:p>
            <a:pPr marL="285750" indent="-285750">
              <a:buFont typeface="Wingdings" panose="05000000000000000000" pitchFamily="2" charset="2"/>
              <a:buChar char="q"/>
            </a:pPr>
            <a:r>
              <a:rPr lang="en-US" dirty="0"/>
              <a:t>Patronizing</a:t>
            </a:r>
          </a:p>
          <a:p>
            <a:pPr marL="285750" indent="-285750">
              <a:buFont typeface="Wingdings" panose="05000000000000000000" pitchFamily="2" charset="2"/>
              <a:buChar char="q"/>
            </a:pPr>
            <a:r>
              <a:rPr lang="en-US" dirty="0"/>
              <a:t>Gossip</a:t>
            </a:r>
          </a:p>
          <a:p>
            <a:pPr marL="285750" indent="-285750">
              <a:buFont typeface="Wingdings" panose="05000000000000000000" pitchFamily="2" charset="2"/>
              <a:buChar char="q"/>
            </a:pPr>
            <a:r>
              <a:rPr lang="en-US" dirty="0"/>
              <a:t>Two-faced</a:t>
            </a:r>
          </a:p>
        </p:txBody>
      </p:sp>
      <p:sp>
        <p:nvSpPr>
          <p:cNvPr id="24" name="Freeform: Shape 2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Red toy person in front of two lines of white figures">
            <a:extLst>
              <a:ext uri="{FF2B5EF4-FFF2-40B4-BE49-F238E27FC236}">
                <a16:creationId xmlns:a16="http://schemas.microsoft.com/office/drawing/2014/main" id="{96D33408-DBFF-3679-5F72-AC90DAFF9FC3}"/>
              </a:ext>
            </a:extLst>
          </p:cNvPr>
          <p:cNvPicPr>
            <a:picLocks noChangeAspect="1"/>
          </p:cNvPicPr>
          <p:nvPr/>
        </p:nvPicPr>
        <p:blipFill rotWithShape="1">
          <a:blip r:embed="rId2"/>
          <a:srcRect l="28042" r="24136"/>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65044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6"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7"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A824B617-D3D8-5929-EA14-279389C3ADCA}"/>
              </a:ext>
            </a:extLst>
          </p:cNvPr>
          <p:cNvSpPr>
            <a:spLocks noGrp="1"/>
          </p:cNvSpPr>
          <p:nvPr>
            <p:ph type="title"/>
          </p:nvPr>
        </p:nvSpPr>
        <p:spPr>
          <a:xfrm>
            <a:off x="1829849" y="1899904"/>
            <a:ext cx="3312116" cy="2934031"/>
          </a:xfrm>
        </p:spPr>
        <p:txBody>
          <a:bodyPr anchor="ctr">
            <a:normAutofit/>
          </a:bodyPr>
          <a:lstStyle/>
          <a:p>
            <a:r>
              <a:rPr lang="en-US" dirty="0"/>
              <a:t>Passive-Aggressive Style (Language)</a:t>
            </a:r>
          </a:p>
        </p:txBody>
      </p:sp>
      <p:graphicFrame>
        <p:nvGraphicFramePr>
          <p:cNvPr id="5" name="Content Placeholder 2">
            <a:extLst>
              <a:ext uri="{FF2B5EF4-FFF2-40B4-BE49-F238E27FC236}">
                <a16:creationId xmlns:a16="http://schemas.microsoft.com/office/drawing/2014/main" id="{E6FCC065-D4D2-9D41-E25A-74AF86FBCCF9}"/>
              </a:ext>
            </a:extLst>
          </p:cNvPr>
          <p:cNvGraphicFramePr>
            <a:graphicFrameLocks noGrp="1"/>
          </p:cNvGraphicFramePr>
          <p:nvPr>
            <p:ph idx="1"/>
            <p:extLst>
              <p:ext uri="{D42A27DB-BD31-4B8C-83A1-F6EECF244321}">
                <p14:modId xmlns:p14="http://schemas.microsoft.com/office/powerpoint/2010/main" val="1392201601"/>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6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E9532BC-30A1-0BF0-7F2B-58C475E83753}"/>
              </a:ext>
            </a:extLst>
          </p:cNvPr>
          <p:cNvSpPr>
            <a:spLocks noGrp="1"/>
          </p:cNvSpPr>
          <p:nvPr>
            <p:ph type="title"/>
          </p:nvPr>
        </p:nvSpPr>
        <p:spPr>
          <a:xfrm>
            <a:off x="1217944" y="543687"/>
            <a:ext cx="9756112" cy="1046868"/>
          </a:xfrm>
        </p:spPr>
        <p:txBody>
          <a:bodyPr anchor="ctr">
            <a:normAutofit/>
          </a:bodyPr>
          <a:lstStyle/>
          <a:p>
            <a:pPr algn="ctr"/>
            <a:r>
              <a:rPr lang="en-US" dirty="0"/>
              <a:t>Passive-Aggressive Impacts</a:t>
            </a:r>
          </a:p>
        </p:txBody>
      </p:sp>
      <p:sp>
        <p:nvSpPr>
          <p:cNvPr id="15" name="Freeform: Shape 1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2E518D30-2560-6838-E57A-2DA9599013AB}"/>
              </a:ext>
            </a:extLst>
          </p:cNvPr>
          <p:cNvGraphicFramePr>
            <a:graphicFrameLocks noGrp="1"/>
          </p:cNvGraphicFramePr>
          <p:nvPr>
            <p:ph idx="1"/>
            <p:extLst>
              <p:ext uri="{D42A27DB-BD31-4B8C-83A1-F6EECF244321}">
                <p14:modId xmlns:p14="http://schemas.microsoft.com/office/powerpoint/2010/main" val="721129571"/>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59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Freeform: Shape 44">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938406D-2C96-4BCA-DFB3-9407C7D62603}"/>
              </a:ext>
            </a:extLst>
          </p:cNvPr>
          <p:cNvSpPr>
            <a:spLocks noGrp="1"/>
          </p:cNvSpPr>
          <p:nvPr>
            <p:ph type="title"/>
          </p:nvPr>
        </p:nvSpPr>
        <p:spPr>
          <a:xfrm>
            <a:off x="914400" y="442912"/>
            <a:ext cx="5411050" cy="1822123"/>
          </a:xfrm>
        </p:spPr>
        <p:txBody>
          <a:bodyPr anchor="b">
            <a:normAutofit/>
          </a:bodyPr>
          <a:lstStyle/>
          <a:p>
            <a:r>
              <a:rPr lang="en-US" dirty="0"/>
              <a:t>The Submissive Style</a:t>
            </a:r>
          </a:p>
        </p:txBody>
      </p:sp>
      <p:sp>
        <p:nvSpPr>
          <p:cNvPr id="3" name="Content Placeholder 2">
            <a:extLst>
              <a:ext uri="{FF2B5EF4-FFF2-40B4-BE49-F238E27FC236}">
                <a16:creationId xmlns:a16="http://schemas.microsoft.com/office/drawing/2014/main" id="{5702BE81-80D9-EC45-1B86-A3D731B45185}"/>
              </a:ext>
            </a:extLst>
          </p:cNvPr>
          <p:cNvSpPr>
            <a:spLocks noGrp="1"/>
          </p:cNvSpPr>
          <p:nvPr>
            <p:ph idx="1"/>
          </p:nvPr>
        </p:nvSpPr>
        <p:spPr>
          <a:xfrm>
            <a:off x="914400" y="2496720"/>
            <a:ext cx="5181599" cy="3467518"/>
          </a:xfrm>
        </p:spPr>
        <p:txBody>
          <a:bodyPr anchor="t">
            <a:normAutofit/>
          </a:bodyPr>
          <a:lstStyle/>
          <a:p>
            <a:r>
              <a:rPr lang="en-US" b="1" dirty="0"/>
              <a:t>…is about pleasing other people and avoiding conflict. A submissive person behaves as if other people’s needs are more important, and other people have more to contribute.</a:t>
            </a:r>
          </a:p>
        </p:txBody>
      </p:sp>
      <p:sp>
        <p:nvSpPr>
          <p:cNvPr id="47" name="Freeform: Shape 46">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picture containing grass, dog, outdoor, brown">
            <a:extLst>
              <a:ext uri="{FF2B5EF4-FFF2-40B4-BE49-F238E27FC236}">
                <a16:creationId xmlns:a16="http://schemas.microsoft.com/office/drawing/2014/main" id="{E628C45B-9049-0089-FF6A-46D420E708B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12" r="5546"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344163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F548622-E8AA-6008-929C-5065F48DFCF7}"/>
              </a:ext>
            </a:extLst>
          </p:cNvPr>
          <p:cNvSpPr>
            <a:spLocks noGrp="1"/>
          </p:cNvSpPr>
          <p:nvPr>
            <p:ph type="title"/>
          </p:nvPr>
        </p:nvSpPr>
        <p:spPr>
          <a:xfrm>
            <a:off x="1217944" y="543687"/>
            <a:ext cx="9756112" cy="1046868"/>
          </a:xfrm>
        </p:spPr>
        <p:txBody>
          <a:bodyPr anchor="ctr">
            <a:normAutofit/>
          </a:bodyPr>
          <a:lstStyle/>
          <a:p>
            <a:pPr algn="ctr"/>
            <a:r>
              <a:rPr lang="en-US" dirty="0"/>
              <a:t>Submissive Style</a:t>
            </a:r>
            <a:endParaRPr lang="en-US"/>
          </a:p>
        </p:txBody>
      </p:sp>
      <p:sp>
        <p:nvSpPr>
          <p:cNvPr id="28" name="Freeform: Shape 27">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C9A680DE-05F0-283A-4032-DEEA592A0F0C}"/>
              </a:ext>
            </a:extLst>
          </p:cNvPr>
          <p:cNvGraphicFramePr>
            <a:graphicFrameLocks noGrp="1"/>
          </p:cNvGraphicFramePr>
          <p:nvPr>
            <p:ph idx="1"/>
            <p:extLst>
              <p:ext uri="{D42A27DB-BD31-4B8C-83A1-F6EECF244321}">
                <p14:modId xmlns:p14="http://schemas.microsoft.com/office/powerpoint/2010/main" val="3417862972"/>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33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7ACE6B3-F614-7FC7-C4B3-E67F9666FA9B}"/>
              </a:ext>
            </a:extLst>
          </p:cNvPr>
          <p:cNvSpPr>
            <a:spLocks noGrp="1"/>
          </p:cNvSpPr>
          <p:nvPr>
            <p:ph type="title"/>
          </p:nvPr>
        </p:nvSpPr>
        <p:spPr>
          <a:xfrm>
            <a:off x="1829849" y="1899904"/>
            <a:ext cx="3312116" cy="2934031"/>
          </a:xfrm>
        </p:spPr>
        <p:txBody>
          <a:bodyPr anchor="ctr">
            <a:normAutofit/>
          </a:bodyPr>
          <a:lstStyle/>
          <a:p>
            <a:r>
              <a:rPr lang="en-US" dirty="0"/>
              <a:t>Submissive Style: Non-Verbals</a:t>
            </a:r>
          </a:p>
        </p:txBody>
      </p:sp>
      <p:graphicFrame>
        <p:nvGraphicFramePr>
          <p:cNvPr id="5" name="Content Placeholder 2">
            <a:extLst>
              <a:ext uri="{FF2B5EF4-FFF2-40B4-BE49-F238E27FC236}">
                <a16:creationId xmlns:a16="http://schemas.microsoft.com/office/drawing/2014/main" id="{6287D7B7-1F99-926F-4348-8FF11D676281}"/>
              </a:ext>
            </a:extLst>
          </p:cNvPr>
          <p:cNvGraphicFramePr>
            <a:graphicFrameLocks noGrp="1"/>
          </p:cNvGraphicFramePr>
          <p:nvPr>
            <p:ph idx="1"/>
            <p:extLst>
              <p:ext uri="{D42A27DB-BD31-4B8C-83A1-F6EECF244321}">
                <p14:modId xmlns:p14="http://schemas.microsoft.com/office/powerpoint/2010/main" val="3028619071"/>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307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AAEB1ACF-FEBB-9F40-CF16-37274A219A88}"/>
              </a:ext>
            </a:extLst>
          </p:cNvPr>
          <p:cNvSpPr>
            <a:spLocks noGrp="1"/>
          </p:cNvSpPr>
          <p:nvPr>
            <p:ph type="title"/>
          </p:nvPr>
        </p:nvSpPr>
        <p:spPr>
          <a:xfrm>
            <a:off x="1829849" y="1899904"/>
            <a:ext cx="3312116" cy="2934031"/>
          </a:xfrm>
        </p:spPr>
        <p:txBody>
          <a:bodyPr anchor="ctr">
            <a:normAutofit/>
          </a:bodyPr>
          <a:lstStyle/>
          <a:p>
            <a:r>
              <a:rPr lang="en-US" dirty="0"/>
              <a:t>Submissive Style (Language)</a:t>
            </a:r>
          </a:p>
        </p:txBody>
      </p:sp>
      <p:graphicFrame>
        <p:nvGraphicFramePr>
          <p:cNvPr id="5" name="Content Placeholder 2">
            <a:extLst>
              <a:ext uri="{FF2B5EF4-FFF2-40B4-BE49-F238E27FC236}">
                <a16:creationId xmlns:a16="http://schemas.microsoft.com/office/drawing/2014/main" id="{752B05C0-3E1E-11BF-BEA5-E340D0ECD804}"/>
              </a:ext>
            </a:extLst>
          </p:cNvPr>
          <p:cNvGraphicFramePr>
            <a:graphicFrameLocks noGrp="1"/>
          </p:cNvGraphicFramePr>
          <p:nvPr>
            <p:ph idx="1"/>
            <p:extLst>
              <p:ext uri="{D42A27DB-BD31-4B8C-83A1-F6EECF244321}">
                <p14:modId xmlns:p14="http://schemas.microsoft.com/office/powerpoint/2010/main" val="3806667436"/>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398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27" name="Rectangle 2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4156703-927E-3AED-031D-89A277A6541F}"/>
              </a:ext>
            </a:extLst>
          </p:cNvPr>
          <p:cNvSpPr>
            <a:spLocks noGrp="1"/>
          </p:cNvSpPr>
          <p:nvPr>
            <p:ph type="title"/>
          </p:nvPr>
        </p:nvSpPr>
        <p:spPr>
          <a:xfrm>
            <a:off x="1743607" y="3912041"/>
            <a:ext cx="8394306" cy="1396053"/>
          </a:xfrm>
        </p:spPr>
        <p:txBody>
          <a:bodyPr vert="horz" lIns="109728" tIns="109728" rIns="109728" bIns="91440" rtlCol="0" anchor="b">
            <a:normAutofit fontScale="90000"/>
          </a:bodyPr>
          <a:lstStyle/>
          <a:p>
            <a:pPr algn="ctr">
              <a:lnSpc>
                <a:spcPct val="120000"/>
              </a:lnSpc>
            </a:pPr>
            <a:r>
              <a:rPr lang="en-US" sz="5400" dirty="0">
                <a:solidFill>
                  <a:srgbClr val="FF0000"/>
                </a:solidFill>
              </a:rPr>
              <a:t>What is your Style?</a:t>
            </a:r>
            <a:br>
              <a:rPr lang="en-US" sz="5400" dirty="0">
                <a:solidFill>
                  <a:srgbClr val="FF0000"/>
                </a:solidFill>
              </a:rPr>
            </a:br>
            <a:r>
              <a:rPr lang="en-US" sz="3300" dirty="0">
                <a:solidFill>
                  <a:srgbClr val="FF0000"/>
                </a:solidFill>
              </a:rPr>
              <a:t>(small groups)</a:t>
            </a:r>
          </a:p>
        </p:txBody>
      </p:sp>
      <p:pic>
        <p:nvPicPr>
          <p:cNvPr id="5" name="Content Placeholder 4" descr="Qr code&#10;&#10;Description automatically generated">
            <a:extLst>
              <a:ext uri="{FF2B5EF4-FFF2-40B4-BE49-F238E27FC236}">
                <a16:creationId xmlns:a16="http://schemas.microsoft.com/office/drawing/2014/main" id="{67CCE59C-5062-215C-2818-D68AAE7ADE4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60784" y="821665"/>
            <a:ext cx="4451973" cy="2946903"/>
          </a:xfrm>
          <a:prstGeom prst="rect">
            <a:avLst/>
          </a:prstGeom>
        </p:spPr>
      </p:pic>
    </p:spTree>
    <p:extLst>
      <p:ext uri="{BB962C8B-B14F-4D97-AF65-F5344CB8AC3E}">
        <p14:creationId xmlns:p14="http://schemas.microsoft.com/office/powerpoint/2010/main" val="2916189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Hands-on top of each other">
            <a:extLst>
              <a:ext uri="{FF2B5EF4-FFF2-40B4-BE49-F238E27FC236}">
                <a16:creationId xmlns:a16="http://schemas.microsoft.com/office/drawing/2014/main" id="{5E98453B-D2DE-69C4-54C3-68DF55943668}"/>
              </a:ext>
            </a:extLst>
          </p:cNvPr>
          <p:cNvPicPr>
            <a:picLocks noChangeAspect="1"/>
          </p:cNvPicPr>
          <p:nvPr/>
        </p:nvPicPr>
        <p:blipFill rotWithShape="1">
          <a:blip r:embed="rId2"/>
          <a:srcRect l="47423" r="4726" b="1"/>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22" name="Freeform: Shape 21">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24" name="Freeform: Shape 23">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9B7EEB2-97E2-517D-EF69-942CD2D3DB51}"/>
              </a:ext>
            </a:extLst>
          </p:cNvPr>
          <p:cNvSpPr>
            <a:spLocks noGrp="1"/>
          </p:cNvSpPr>
          <p:nvPr>
            <p:ph type="title"/>
          </p:nvPr>
        </p:nvSpPr>
        <p:spPr>
          <a:xfrm>
            <a:off x="992518" y="442913"/>
            <a:ext cx="4780129" cy="1639888"/>
          </a:xfrm>
        </p:spPr>
        <p:txBody>
          <a:bodyPr anchor="b">
            <a:normAutofit/>
          </a:bodyPr>
          <a:lstStyle/>
          <a:p>
            <a:r>
              <a:rPr lang="en-US" sz="3000" dirty="0"/>
              <a:t>Why is knowing important?</a:t>
            </a:r>
          </a:p>
        </p:txBody>
      </p:sp>
      <p:sp>
        <p:nvSpPr>
          <p:cNvPr id="3" name="Content Placeholder 2">
            <a:extLst>
              <a:ext uri="{FF2B5EF4-FFF2-40B4-BE49-F238E27FC236}">
                <a16:creationId xmlns:a16="http://schemas.microsoft.com/office/drawing/2014/main" id="{871413F7-E948-A711-6096-C8F6E80AF826}"/>
              </a:ext>
            </a:extLst>
          </p:cNvPr>
          <p:cNvSpPr>
            <a:spLocks noGrp="1"/>
          </p:cNvSpPr>
          <p:nvPr>
            <p:ph idx="1"/>
          </p:nvPr>
        </p:nvSpPr>
        <p:spPr>
          <a:xfrm>
            <a:off x="992518" y="2312987"/>
            <a:ext cx="5368525" cy="4102099"/>
          </a:xfrm>
        </p:spPr>
        <p:txBody>
          <a:bodyPr>
            <a:normAutofit/>
          </a:bodyPr>
          <a:lstStyle/>
          <a:p>
            <a:pPr marL="285750" indent="-285750">
              <a:lnSpc>
                <a:spcPct val="130000"/>
              </a:lnSpc>
              <a:buFont typeface="Wingdings" panose="05000000000000000000" pitchFamily="2" charset="2"/>
              <a:buChar char="q"/>
            </a:pPr>
            <a:r>
              <a:rPr lang="en-US" sz="1350" dirty="0"/>
              <a:t>Your style affects your relationships, your career, and emotional well-being</a:t>
            </a:r>
          </a:p>
          <a:p>
            <a:pPr marL="285750" indent="-285750">
              <a:lnSpc>
                <a:spcPct val="130000"/>
              </a:lnSpc>
              <a:buFont typeface="Wingdings" panose="05000000000000000000" pitchFamily="2" charset="2"/>
              <a:buChar char="q"/>
            </a:pPr>
            <a:r>
              <a:rPr lang="en-US" sz="1350" dirty="0"/>
              <a:t>Helps you strengthen your positive traits and work on improving those that are negative</a:t>
            </a:r>
          </a:p>
          <a:p>
            <a:pPr marL="285750" indent="-285750">
              <a:lnSpc>
                <a:spcPct val="130000"/>
              </a:lnSpc>
              <a:buFont typeface="Wingdings" panose="05000000000000000000" pitchFamily="2" charset="2"/>
              <a:buChar char="q"/>
            </a:pPr>
            <a:r>
              <a:rPr lang="en-US" sz="1350" dirty="0"/>
              <a:t>Work better in teams</a:t>
            </a:r>
          </a:p>
          <a:p>
            <a:pPr marL="285750" indent="-285750">
              <a:lnSpc>
                <a:spcPct val="130000"/>
              </a:lnSpc>
              <a:buFont typeface="Wingdings" panose="05000000000000000000" pitchFamily="2" charset="2"/>
              <a:buChar char="q"/>
            </a:pPr>
            <a:r>
              <a:rPr lang="en-US" sz="1350" dirty="0"/>
              <a:t>Affects how others perceive us and react to us</a:t>
            </a:r>
          </a:p>
          <a:p>
            <a:pPr marL="285750" indent="-285750">
              <a:lnSpc>
                <a:spcPct val="130000"/>
              </a:lnSpc>
              <a:buFont typeface="Wingdings" panose="05000000000000000000" pitchFamily="2" charset="2"/>
              <a:buChar char="q"/>
            </a:pPr>
            <a:r>
              <a:rPr lang="en-US" sz="1350" dirty="0"/>
              <a:t>Increased productivity</a:t>
            </a:r>
          </a:p>
          <a:p>
            <a:pPr marL="285750" indent="-285750">
              <a:lnSpc>
                <a:spcPct val="130000"/>
              </a:lnSpc>
              <a:buFont typeface="Wingdings" panose="05000000000000000000" pitchFamily="2" charset="2"/>
              <a:buChar char="q"/>
            </a:pPr>
            <a:r>
              <a:rPr lang="en-US" sz="1350" dirty="0"/>
              <a:t>Strong Management</a:t>
            </a:r>
          </a:p>
          <a:p>
            <a:pPr marL="285750" indent="-285750">
              <a:lnSpc>
                <a:spcPct val="130000"/>
              </a:lnSpc>
              <a:buFont typeface="Wingdings" panose="05000000000000000000" pitchFamily="2" charset="2"/>
              <a:buChar char="q"/>
            </a:pPr>
            <a:r>
              <a:rPr lang="en-US" sz="1350" dirty="0"/>
              <a:t>Provides everyone a voice</a:t>
            </a:r>
          </a:p>
          <a:p>
            <a:pPr marL="285750" indent="-285750">
              <a:lnSpc>
                <a:spcPct val="130000"/>
              </a:lnSpc>
              <a:buFont typeface="Wingdings" panose="05000000000000000000" pitchFamily="2" charset="2"/>
              <a:buChar char="q"/>
            </a:pPr>
            <a:r>
              <a:rPr lang="en-US" sz="1350" dirty="0"/>
              <a:t>Clear goals and expectations</a:t>
            </a:r>
          </a:p>
          <a:p>
            <a:pPr marL="285750" indent="-285750">
              <a:lnSpc>
                <a:spcPct val="130000"/>
              </a:lnSpc>
              <a:buFont typeface="Wingdings" panose="05000000000000000000" pitchFamily="2" charset="2"/>
              <a:buChar char="q"/>
            </a:pPr>
            <a:endParaRPr lang="en-US" sz="1400" dirty="0"/>
          </a:p>
          <a:p>
            <a:pPr marL="285750" indent="-285750">
              <a:lnSpc>
                <a:spcPct val="130000"/>
              </a:lnSpc>
              <a:buFont typeface="Wingdings" panose="05000000000000000000" pitchFamily="2" charset="2"/>
              <a:buChar char="q"/>
            </a:pPr>
            <a:endParaRPr lang="en-US" sz="1500" dirty="0"/>
          </a:p>
          <a:p>
            <a:pPr marL="285750" indent="-285750">
              <a:lnSpc>
                <a:spcPct val="130000"/>
              </a:lnSpc>
              <a:buFont typeface="Wingdings" panose="05000000000000000000" pitchFamily="2" charset="2"/>
              <a:buChar char="q"/>
            </a:pPr>
            <a:endParaRPr lang="en-US" sz="1500" dirty="0"/>
          </a:p>
          <a:p>
            <a:pPr marL="285750" indent="-285750">
              <a:lnSpc>
                <a:spcPct val="130000"/>
              </a:lnSpc>
              <a:buFont typeface="Wingdings" panose="05000000000000000000" pitchFamily="2" charset="2"/>
              <a:buChar char="q"/>
            </a:pPr>
            <a:endParaRPr lang="en-US" sz="1500" dirty="0"/>
          </a:p>
          <a:p>
            <a:pPr marL="285750" indent="-285750">
              <a:lnSpc>
                <a:spcPct val="130000"/>
              </a:lnSpc>
              <a:buFont typeface="Wingdings" panose="05000000000000000000" pitchFamily="2" charset="2"/>
              <a:buChar char="q"/>
            </a:pPr>
            <a:endParaRPr lang="en-US" sz="1500" dirty="0"/>
          </a:p>
          <a:p>
            <a:pPr>
              <a:lnSpc>
                <a:spcPct val="130000"/>
              </a:lnSpc>
            </a:pPr>
            <a:endParaRPr lang="en-US" sz="1500" dirty="0"/>
          </a:p>
        </p:txBody>
      </p:sp>
    </p:spTree>
    <p:extLst>
      <p:ext uri="{BB962C8B-B14F-4D97-AF65-F5344CB8AC3E}">
        <p14:creationId xmlns:p14="http://schemas.microsoft.com/office/powerpoint/2010/main" val="302676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76D2A75-775E-F306-2835-C19F6F07A1FA}"/>
              </a:ext>
            </a:extLst>
          </p:cNvPr>
          <p:cNvSpPr>
            <a:spLocks noGrp="1"/>
          </p:cNvSpPr>
          <p:nvPr>
            <p:ph type="title"/>
          </p:nvPr>
        </p:nvSpPr>
        <p:spPr>
          <a:xfrm>
            <a:off x="992518" y="442913"/>
            <a:ext cx="5271804" cy="1639888"/>
          </a:xfrm>
        </p:spPr>
        <p:txBody>
          <a:bodyPr anchor="b">
            <a:normAutofit/>
          </a:bodyPr>
          <a:lstStyle/>
          <a:p>
            <a:r>
              <a:rPr lang="en-US" dirty="0"/>
              <a:t>What is Communication?</a:t>
            </a:r>
          </a:p>
        </p:txBody>
      </p:sp>
      <p:sp>
        <p:nvSpPr>
          <p:cNvPr id="3" name="Content Placeholder 2">
            <a:extLst>
              <a:ext uri="{FF2B5EF4-FFF2-40B4-BE49-F238E27FC236}">
                <a16:creationId xmlns:a16="http://schemas.microsoft.com/office/drawing/2014/main" id="{7E659EBD-D5FD-59CE-DC56-851675957BCA}"/>
              </a:ext>
            </a:extLst>
          </p:cNvPr>
          <p:cNvSpPr>
            <a:spLocks noGrp="1"/>
          </p:cNvSpPr>
          <p:nvPr>
            <p:ph idx="1"/>
          </p:nvPr>
        </p:nvSpPr>
        <p:spPr>
          <a:xfrm>
            <a:off x="992519" y="2312988"/>
            <a:ext cx="5271804" cy="3651250"/>
          </a:xfrm>
        </p:spPr>
        <p:txBody>
          <a:bodyPr>
            <a:normAutofit/>
          </a:bodyPr>
          <a:lstStyle/>
          <a:p>
            <a:pPr marL="285750" indent="-285750">
              <a:lnSpc>
                <a:spcPct val="130000"/>
              </a:lnSpc>
              <a:buFont typeface="Wingdings" panose="05000000000000000000" pitchFamily="2" charset="2"/>
              <a:buChar char="q"/>
            </a:pPr>
            <a:r>
              <a:rPr lang="en-US" sz="1700" dirty="0"/>
              <a:t>Transferring information from one place to another</a:t>
            </a:r>
          </a:p>
          <a:p>
            <a:pPr marL="285750" indent="-285750">
              <a:lnSpc>
                <a:spcPct val="130000"/>
              </a:lnSpc>
              <a:buFont typeface="Wingdings" panose="05000000000000000000" pitchFamily="2" charset="2"/>
              <a:buChar char="q"/>
            </a:pPr>
            <a:r>
              <a:rPr lang="en-US" sz="1700" dirty="0"/>
              <a:t>Conveying or sharing ideas and information</a:t>
            </a:r>
          </a:p>
          <a:p>
            <a:pPr marL="285750" indent="-285750">
              <a:lnSpc>
                <a:spcPct val="130000"/>
              </a:lnSpc>
              <a:buFont typeface="Wingdings" panose="05000000000000000000" pitchFamily="2" charset="2"/>
              <a:buChar char="q"/>
            </a:pPr>
            <a:r>
              <a:rPr lang="en-US" sz="1700" dirty="0"/>
              <a:t>The means of sending/receiving information</a:t>
            </a:r>
          </a:p>
          <a:p>
            <a:pPr marL="285750" indent="-285750">
              <a:lnSpc>
                <a:spcPct val="130000"/>
              </a:lnSpc>
              <a:buFont typeface="Wingdings" panose="05000000000000000000" pitchFamily="2" charset="2"/>
              <a:buChar char="q"/>
            </a:pPr>
            <a:r>
              <a:rPr lang="en-US" sz="1700" dirty="0"/>
              <a:t>The exchange of ideas, feelings or meaning between two or more persons</a:t>
            </a:r>
          </a:p>
          <a:p>
            <a:pPr>
              <a:lnSpc>
                <a:spcPct val="130000"/>
              </a:lnSpc>
            </a:pPr>
            <a:endParaRPr lang="en-US" sz="1700" dirty="0"/>
          </a:p>
          <a:p>
            <a:pPr>
              <a:lnSpc>
                <a:spcPct val="130000"/>
              </a:lnSpc>
            </a:pPr>
            <a:endParaRPr lang="en-US" sz="1700" dirty="0"/>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wo white strings one below is tangled while the one above is curved">
            <a:extLst>
              <a:ext uri="{FF2B5EF4-FFF2-40B4-BE49-F238E27FC236}">
                <a16:creationId xmlns:a16="http://schemas.microsoft.com/office/drawing/2014/main" id="{E6B0097F-08D6-165E-8D57-85B9053B8664}"/>
              </a:ext>
            </a:extLst>
          </p:cNvPr>
          <p:cNvPicPr>
            <a:picLocks noChangeAspect="1"/>
          </p:cNvPicPr>
          <p:nvPr/>
        </p:nvPicPr>
        <p:blipFill rotWithShape="1">
          <a:blip r:embed="rId2"/>
          <a:srcRect l="23473" r="27249"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987722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9710693-A3E4-9FC0-F073-9CC2FF8A2F69}"/>
              </a:ext>
            </a:extLst>
          </p:cNvPr>
          <p:cNvSpPr>
            <a:spLocks noGrp="1"/>
          </p:cNvSpPr>
          <p:nvPr>
            <p:ph type="title"/>
          </p:nvPr>
        </p:nvSpPr>
        <p:spPr>
          <a:xfrm>
            <a:off x="1217944" y="543687"/>
            <a:ext cx="9756112" cy="1046868"/>
          </a:xfrm>
        </p:spPr>
        <p:txBody>
          <a:bodyPr anchor="ctr">
            <a:normAutofit/>
          </a:bodyPr>
          <a:lstStyle/>
          <a:p>
            <a:pPr algn="ctr"/>
            <a:r>
              <a:rPr lang="en-US" dirty="0"/>
              <a:t>Inclusive Communication</a:t>
            </a:r>
          </a:p>
        </p:txBody>
      </p:sp>
      <p:sp>
        <p:nvSpPr>
          <p:cNvPr id="15" name="Freeform: Shape 1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1F8513AE-8CD2-3F4E-E12B-A337FD89C2A6}"/>
              </a:ext>
            </a:extLst>
          </p:cNvPr>
          <p:cNvGraphicFramePr>
            <a:graphicFrameLocks noGrp="1"/>
          </p:cNvGraphicFramePr>
          <p:nvPr>
            <p:ph idx="1"/>
            <p:extLst>
              <p:ext uri="{D42A27DB-BD31-4B8C-83A1-F6EECF244321}">
                <p14:modId xmlns:p14="http://schemas.microsoft.com/office/powerpoint/2010/main" val="3779146183"/>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566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9" name="Rectangle 89">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0" name="Freeform: Shape 91">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Shape 93">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2" name="Freeform: Shape 95">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8" name="Freeform: Shape 97">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1B0E1C0-7B67-3172-B742-2676CAF95CFB}"/>
              </a:ext>
            </a:extLst>
          </p:cNvPr>
          <p:cNvSpPr>
            <a:spLocks noGrp="1"/>
          </p:cNvSpPr>
          <p:nvPr>
            <p:ph type="title"/>
          </p:nvPr>
        </p:nvSpPr>
        <p:spPr>
          <a:xfrm>
            <a:off x="2377440" y="442220"/>
            <a:ext cx="8397987" cy="1345269"/>
          </a:xfrm>
        </p:spPr>
        <p:txBody>
          <a:bodyPr anchor="b">
            <a:normAutofit/>
          </a:bodyPr>
          <a:lstStyle/>
          <a:p>
            <a:pPr>
              <a:lnSpc>
                <a:spcPct val="120000"/>
              </a:lnSpc>
            </a:pPr>
            <a:r>
              <a:rPr lang="en-US" sz="2700" b="1" i="0" dirty="0">
                <a:effectLst/>
                <a:latin typeface="sohne"/>
              </a:rPr>
              <a:t>The Three Principles of Inclusive Communication</a:t>
            </a:r>
            <a:br>
              <a:rPr lang="en-US" sz="2700" b="1" i="0" dirty="0">
                <a:effectLst/>
                <a:latin typeface="sohne"/>
              </a:rPr>
            </a:br>
            <a:endParaRPr lang="en-US" sz="2700" dirty="0"/>
          </a:p>
        </p:txBody>
      </p:sp>
      <p:graphicFrame>
        <p:nvGraphicFramePr>
          <p:cNvPr id="85" name="Rectangle 1">
            <a:extLst>
              <a:ext uri="{FF2B5EF4-FFF2-40B4-BE49-F238E27FC236}">
                <a16:creationId xmlns:a16="http://schemas.microsoft.com/office/drawing/2014/main" id="{16DA6977-FFE4-2D42-8B99-4F470C81C5B0}"/>
              </a:ext>
            </a:extLst>
          </p:cNvPr>
          <p:cNvGraphicFramePr>
            <a:graphicFrameLocks noGrp="1"/>
          </p:cNvGraphicFramePr>
          <p:nvPr>
            <p:ph idx="1"/>
            <p:extLst>
              <p:ext uri="{D42A27DB-BD31-4B8C-83A1-F6EECF244321}">
                <p14:modId xmlns:p14="http://schemas.microsoft.com/office/powerpoint/2010/main" val="4062864699"/>
              </p:ext>
            </p:extLst>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94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651A259-CACA-0731-C47A-A6C927F9F051}"/>
              </a:ext>
            </a:extLst>
          </p:cNvPr>
          <p:cNvSpPr>
            <a:spLocks noGrp="1"/>
          </p:cNvSpPr>
          <p:nvPr>
            <p:ph type="title"/>
          </p:nvPr>
        </p:nvSpPr>
        <p:spPr>
          <a:xfrm>
            <a:off x="1217944" y="543687"/>
            <a:ext cx="9756112" cy="1046868"/>
          </a:xfrm>
        </p:spPr>
        <p:txBody>
          <a:bodyPr vert="horz" lIns="109728" tIns="109728" rIns="109728" bIns="91440" rtlCol="0" anchor="ctr">
            <a:normAutofit/>
          </a:bodyPr>
          <a:lstStyle/>
          <a:p>
            <a:pPr algn="ctr"/>
            <a:r>
              <a:rPr lang="en-US"/>
              <a:t>Understanding Inclusive Communication</a:t>
            </a:r>
          </a:p>
        </p:txBody>
      </p:sp>
      <p:sp>
        <p:nvSpPr>
          <p:cNvPr id="18" name="Freeform: Shape 17">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10ECE18C-243E-0B09-B4D3-B6E9E0A7C4C0}"/>
              </a:ext>
            </a:extLst>
          </p:cNvPr>
          <p:cNvSpPr>
            <a:spLocks noGrp="1"/>
          </p:cNvSpPr>
          <p:nvPr>
            <p:ph sz="half" idx="1"/>
          </p:nvPr>
        </p:nvSpPr>
        <p:spPr>
          <a:xfrm>
            <a:off x="2361455" y="2505972"/>
            <a:ext cx="3741943" cy="3595659"/>
          </a:xfrm>
        </p:spPr>
        <p:txBody>
          <a:bodyPr>
            <a:noAutofit/>
          </a:bodyPr>
          <a:lstStyle/>
          <a:p>
            <a:pPr defTabSz="813816">
              <a:lnSpc>
                <a:spcPct val="130000"/>
              </a:lnSpc>
              <a:spcBef>
                <a:spcPts val="828"/>
              </a:spcBef>
            </a:pPr>
            <a:r>
              <a:rPr lang="en-US" sz="1600" b="1" kern="1200" spc="134" baseline="0" dirty="0">
                <a:solidFill>
                  <a:schemeClr val="tx1">
                    <a:lumMod val="75000"/>
                    <a:lumOff val="25000"/>
                  </a:schemeClr>
                </a:solidFill>
                <a:latin typeface="+mn-lt"/>
                <a:ea typeface="+mn-ea"/>
                <a:cs typeface="+mn-cs"/>
              </a:rPr>
              <a:t>Diversity:</a:t>
            </a:r>
          </a:p>
          <a:p>
            <a:pPr defTabSz="813816">
              <a:lnSpc>
                <a:spcPct val="130000"/>
              </a:lnSpc>
              <a:spcBef>
                <a:spcPts val="828"/>
              </a:spcBef>
            </a:pPr>
            <a:r>
              <a:rPr lang="en-US" sz="1600" b="0" i="1" kern="1200" spc="134" baseline="0" dirty="0">
                <a:solidFill>
                  <a:srgbClr val="292929"/>
                </a:solidFill>
                <a:latin typeface="source-serif-pro"/>
                <a:ea typeface="+mn-ea"/>
                <a:cs typeface="+mn-cs"/>
              </a:rPr>
              <a:t>The seen and unseen characteristics and experiences, visible and invisible, which define who we are and how we experience the world around us. These include (but are not limited to) gender, race, ethnicity, sexual orientation, disability, religious and cultural background, familial status, age, languages spoken, and more.</a:t>
            </a:r>
            <a:endParaRPr lang="en-US" sz="1600" b="1" dirty="0"/>
          </a:p>
        </p:txBody>
      </p:sp>
      <p:sp>
        <p:nvSpPr>
          <p:cNvPr id="4" name="Content Placeholder 3">
            <a:extLst>
              <a:ext uri="{FF2B5EF4-FFF2-40B4-BE49-F238E27FC236}">
                <a16:creationId xmlns:a16="http://schemas.microsoft.com/office/drawing/2014/main" id="{523D0C88-BA06-CA2A-7AB2-DCA999BE22A9}"/>
              </a:ext>
            </a:extLst>
          </p:cNvPr>
          <p:cNvSpPr>
            <a:spLocks noGrp="1"/>
          </p:cNvSpPr>
          <p:nvPr>
            <p:ph sz="half" idx="2"/>
          </p:nvPr>
        </p:nvSpPr>
        <p:spPr>
          <a:xfrm>
            <a:off x="6507702" y="2505972"/>
            <a:ext cx="3741943" cy="3595659"/>
          </a:xfrm>
        </p:spPr>
        <p:txBody>
          <a:bodyPr>
            <a:normAutofit fontScale="92500" lnSpcReduction="10000"/>
          </a:bodyPr>
          <a:lstStyle/>
          <a:p>
            <a:pPr defTabSz="813816">
              <a:spcBef>
                <a:spcPts val="828"/>
              </a:spcBef>
            </a:pPr>
            <a:r>
              <a:rPr lang="en-US" sz="1700" b="1" kern="1200" spc="134" baseline="0" dirty="0">
                <a:solidFill>
                  <a:schemeClr val="tx1">
                    <a:lumMod val="75000"/>
                    <a:lumOff val="25000"/>
                  </a:schemeClr>
                </a:solidFill>
                <a:latin typeface="+mn-lt"/>
                <a:ea typeface="+mn-ea"/>
                <a:cs typeface="+mn-cs"/>
              </a:rPr>
              <a:t>Inclusion:</a:t>
            </a:r>
          </a:p>
          <a:p>
            <a:pPr defTabSz="813816">
              <a:spcBef>
                <a:spcPts val="828"/>
              </a:spcBef>
            </a:pPr>
            <a:r>
              <a:rPr lang="en-US" sz="1700" b="0" i="1" kern="1200" spc="134" baseline="0" dirty="0">
                <a:solidFill>
                  <a:srgbClr val="292929"/>
                </a:solidFill>
                <a:latin typeface="source-serif-pro"/>
                <a:ea typeface="+mn-ea"/>
                <a:cs typeface="+mn-cs"/>
              </a:rPr>
              <a:t>Creating an environment of respect, connection and community, where all people can feel respected and valued. Inclusion means that all perspectives and contributions are valued, and team members are empowered to be their full, authentic selves.</a:t>
            </a:r>
            <a:endParaRPr lang="en-US" sz="1700" b="1" dirty="0"/>
          </a:p>
        </p:txBody>
      </p:sp>
    </p:spTree>
    <p:extLst>
      <p:ext uri="{BB962C8B-B14F-4D97-AF65-F5344CB8AC3E}">
        <p14:creationId xmlns:p14="http://schemas.microsoft.com/office/powerpoint/2010/main" val="1964951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ext&#10;&#10;Description automatically generated">
            <a:extLst>
              <a:ext uri="{FF2B5EF4-FFF2-40B4-BE49-F238E27FC236}">
                <a16:creationId xmlns:a16="http://schemas.microsoft.com/office/drawing/2014/main" id="{B3A8DC1B-11B1-E142-9EA8-A086068772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5198" y="812800"/>
            <a:ext cx="5892802" cy="5817295"/>
          </a:xfrm>
          <a:prstGeom prst="rect">
            <a:avLst/>
          </a:prstGeom>
        </p:spPr>
      </p:pic>
      <p:sp>
        <p:nvSpPr>
          <p:cNvPr id="3" name="TextBox 2">
            <a:extLst>
              <a:ext uri="{FF2B5EF4-FFF2-40B4-BE49-F238E27FC236}">
                <a16:creationId xmlns:a16="http://schemas.microsoft.com/office/drawing/2014/main" id="{4420304D-B95B-B265-F4CC-D3721EAAE4BE}"/>
              </a:ext>
            </a:extLst>
          </p:cNvPr>
          <p:cNvSpPr txBox="1"/>
          <p:nvPr/>
        </p:nvSpPr>
        <p:spPr>
          <a:xfrm>
            <a:off x="7657106" y="1238182"/>
            <a:ext cx="4023361" cy="5111817"/>
          </a:xfrm>
          <a:prstGeom prst="rect">
            <a:avLst/>
          </a:prstGeom>
        </p:spPr>
        <p:txBody>
          <a:bodyPr vert="horz" lIns="109728" tIns="109728" rIns="109728" bIns="91440" rtlCol="0">
            <a:noAutofit/>
          </a:bodyPr>
          <a:lstStyle/>
          <a:p>
            <a:pPr>
              <a:lnSpc>
                <a:spcPct val="130000"/>
              </a:lnSpc>
              <a:spcBef>
                <a:spcPts val="930"/>
              </a:spcBef>
              <a:buFont typeface="Corbel" panose="020B0503020204020204" pitchFamily="34" charset="0"/>
            </a:pPr>
            <a:r>
              <a:rPr lang="en-US" sz="1400" b="1" i="0" spc="150" dirty="0">
                <a:solidFill>
                  <a:schemeClr val="tx1">
                    <a:lumMod val="75000"/>
                    <a:lumOff val="25000"/>
                  </a:schemeClr>
                </a:solidFill>
                <a:effectLst/>
              </a:rPr>
              <a:t>Principle 1: Empathy</a:t>
            </a:r>
            <a:endParaRPr lang="en-US" sz="1400" b="0" i="0" spc="150" dirty="0">
              <a:solidFill>
                <a:schemeClr val="tx1">
                  <a:lumMod val="75000"/>
                  <a:lumOff val="25000"/>
                </a:schemeClr>
              </a:solidFill>
              <a:effectLst/>
            </a:endParaRPr>
          </a:p>
          <a:p>
            <a:pPr>
              <a:lnSpc>
                <a:spcPct val="130000"/>
              </a:lnSpc>
              <a:spcBef>
                <a:spcPts val="930"/>
              </a:spcBef>
              <a:buFont typeface="Corbel" panose="020B0503020204020204" pitchFamily="34" charset="0"/>
            </a:pPr>
            <a:r>
              <a:rPr lang="en-US" sz="1400" b="0" i="0" spc="150" dirty="0">
                <a:solidFill>
                  <a:schemeClr val="tx1">
                    <a:lumMod val="75000"/>
                    <a:lumOff val="25000"/>
                  </a:schemeClr>
                </a:solidFill>
                <a:effectLst/>
              </a:rPr>
              <a:t>Do not approach inclusion (or specifically inclusive communication) as a checklist of experiences or accommodations to </a:t>
            </a:r>
            <a:r>
              <a:rPr lang="en-US" sz="1400" spc="150" dirty="0">
                <a:solidFill>
                  <a:schemeClr val="tx1">
                    <a:lumMod val="75000"/>
                    <a:lumOff val="25000"/>
                  </a:schemeClr>
                </a:solidFill>
              </a:rPr>
              <a:t>check</a:t>
            </a:r>
            <a:r>
              <a:rPr lang="en-US" sz="1400" b="0" i="0" spc="150" dirty="0">
                <a:solidFill>
                  <a:schemeClr val="tx1">
                    <a:lumMod val="75000"/>
                    <a:lumOff val="25000"/>
                  </a:schemeClr>
                </a:solidFill>
                <a:effectLst/>
              </a:rPr>
              <a:t> off a list. Instead, connect empathetically with your audience. Think about their experiences and how language and communication can impact the way they absorb your message. </a:t>
            </a:r>
            <a:r>
              <a:rPr lang="en-US" sz="1400" b="0" i="1" spc="150" dirty="0">
                <a:solidFill>
                  <a:schemeClr val="tx1">
                    <a:lumMod val="75000"/>
                    <a:lumOff val="25000"/>
                  </a:schemeClr>
                </a:solidFill>
                <a:effectLst/>
              </a:rPr>
              <a:t>For example</a:t>
            </a:r>
            <a:r>
              <a:rPr lang="en-US" sz="1400" b="0" i="0" spc="150" dirty="0">
                <a:solidFill>
                  <a:schemeClr val="tx1">
                    <a:lumMod val="75000"/>
                    <a:lumOff val="25000"/>
                  </a:schemeClr>
                </a:solidFill>
                <a:effectLst/>
              </a:rPr>
              <a:t>, consider the need for employees to use a name other than what’s on their legal documents.</a:t>
            </a:r>
          </a:p>
          <a:p>
            <a:pPr>
              <a:lnSpc>
                <a:spcPct val="130000"/>
              </a:lnSpc>
              <a:spcBef>
                <a:spcPts val="930"/>
              </a:spcBef>
              <a:buFont typeface="Corbel" panose="020B0503020204020204" pitchFamily="34" charset="0"/>
            </a:pPr>
            <a:endParaRPr lang="en-US" sz="1100" b="0" i="0" spc="150" dirty="0">
              <a:solidFill>
                <a:schemeClr val="tx1">
                  <a:lumMod val="75000"/>
                  <a:lumOff val="25000"/>
                </a:schemeClr>
              </a:solidFill>
              <a:effectLst/>
            </a:endParaRPr>
          </a:p>
          <a:p>
            <a:pPr>
              <a:lnSpc>
                <a:spcPct val="130000"/>
              </a:lnSpc>
              <a:spcBef>
                <a:spcPts val="930"/>
              </a:spcBef>
              <a:buFont typeface="Corbel" panose="020B0503020204020204" pitchFamily="34" charset="0"/>
            </a:pPr>
            <a:r>
              <a:rPr lang="en-US" sz="1100" b="0" i="0" spc="150" dirty="0">
                <a:solidFill>
                  <a:schemeClr val="tx1">
                    <a:lumMod val="75000"/>
                    <a:lumOff val="25000"/>
                  </a:schemeClr>
                </a:solidFill>
                <a:effectLst/>
              </a:rPr>
              <a:t>https://www.youtube.com/watch?v=XXb2awAbmUA</a:t>
            </a:r>
          </a:p>
        </p:txBody>
      </p:sp>
    </p:spTree>
    <p:extLst>
      <p:ext uri="{BB962C8B-B14F-4D97-AF65-F5344CB8AC3E}">
        <p14:creationId xmlns:p14="http://schemas.microsoft.com/office/powerpoint/2010/main" val="1994953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EE99ED1-60B4-0298-F6F7-C011C177A38A}"/>
              </a:ext>
            </a:extLst>
          </p:cNvPr>
          <p:cNvSpPr>
            <a:spLocks noGrp="1"/>
          </p:cNvSpPr>
          <p:nvPr>
            <p:ph type="title"/>
          </p:nvPr>
        </p:nvSpPr>
        <p:spPr>
          <a:xfrm>
            <a:off x="914400" y="442912"/>
            <a:ext cx="5411050" cy="1822123"/>
          </a:xfrm>
        </p:spPr>
        <p:txBody>
          <a:bodyPr anchor="b">
            <a:normAutofit/>
          </a:bodyPr>
          <a:lstStyle/>
          <a:p>
            <a:r>
              <a:rPr lang="en-US" sz="2800" dirty="0"/>
              <a:t>Principle 2: Culture</a:t>
            </a:r>
          </a:p>
        </p:txBody>
      </p:sp>
      <p:sp>
        <p:nvSpPr>
          <p:cNvPr id="3" name="Content Placeholder 2">
            <a:extLst>
              <a:ext uri="{FF2B5EF4-FFF2-40B4-BE49-F238E27FC236}">
                <a16:creationId xmlns:a16="http://schemas.microsoft.com/office/drawing/2014/main" id="{709A5527-1D6C-4715-CE0A-03C9546E2274}"/>
              </a:ext>
            </a:extLst>
          </p:cNvPr>
          <p:cNvSpPr>
            <a:spLocks noGrp="1"/>
          </p:cNvSpPr>
          <p:nvPr>
            <p:ph idx="1"/>
          </p:nvPr>
        </p:nvSpPr>
        <p:spPr>
          <a:xfrm>
            <a:off x="914400" y="2496720"/>
            <a:ext cx="5181599" cy="3467518"/>
          </a:xfrm>
        </p:spPr>
        <p:txBody>
          <a:bodyPr anchor="t">
            <a:normAutofit/>
          </a:bodyPr>
          <a:lstStyle/>
          <a:p>
            <a:pPr>
              <a:lnSpc>
                <a:spcPct val="130000"/>
              </a:lnSpc>
            </a:pPr>
            <a:r>
              <a:rPr lang="en-US" sz="1400" b="0" i="1" dirty="0">
                <a:effectLst/>
                <a:latin typeface="source-serif-pro"/>
              </a:rPr>
              <a:t>Communication is only one part of culture. Work with your community to build inclusive company culture, bottom up not top down.</a:t>
            </a:r>
          </a:p>
          <a:p>
            <a:pPr>
              <a:lnSpc>
                <a:spcPct val="130000"/>
              </a:lnSpc>
            </a:pPr>
            <a:r>
              <a:rPr lang="en-US" sz="1400" b="0" i="0" dirty="0">
                <a:effectLst/>
                <a:latin typeface="source-serif-pro"/>
              </a:rPr>
              <a:t>Work with your community groups by empowering them and giving them a voice in your communications. They know their community better than anyone — ask for their experiences, listen and take them to heart. Consider a program that features their stories and experiences in official communication. This empowers them, gives them visibility and gives more authenticity to your communication.</a:t>
            </a:r>
          </a:p>
          <a:p>
            <a:pPr>
              <a:lnSpc>
                <a:spcPct val="130000"/>
              </a:lnSpc>
            </a:pPr>
            <a:endParaRPr lang="en-US" sz="1400" dirty="0"/>
          </a:p>
        </p:txBody>
      </p:sp>
      <p:sp>
        <p:nvSpPr>
          <p:cNvPr id="44" name="Freeform: Shape 43">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A picture containing background pattern">
            <a:extLst>
              <a:ext uri="{FF2B5EF4-FFF2-40B4-BE49-F238E27FC236}">
                <a16:creationId xmlns:a16="http://schemas.microsoft.com/office/drawing/2014/main" id="{05A818FC-D806-5017-B7AB-C6D9B593EB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740" r="21328"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1620806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AD92A30-3D64-5453-A50A-A41DE4CF1610}"/>
              </a:ext>
            </a:extLst>
          </p:cNvPr>
          <p:cNvSpPr>
            <a:spLocks noGrp="1"/>
          </p:cNvSpPr>
          <p:nvPr>
            <p:ph type="title"/>
          </p:nvPr>
        </p:nvSpPr>
        <p:spPr>
          <a:xfrm>
            <a:off x="6162259" y="893763"/>
            <a:ext cx="4527965" cy="1587444"/>
          </a:xfrm>
        </p:spPr>
        <p:txBody>
          <a:bodyPr anchor="b">
            <a:normAutofit/>
          </a:bodyPr>
          <a:lstStyle/>
          <a:p>
            <a:r>
              <a:rPr lang="en-US" sz="2800" dirty="0"/>
              <a:t>Principle 3: Empowerment</a:t>
            </a:r>
          </a:p>
        </p:txBody>
      </p:sp>
      <p:sp>
        <p:nvSpPr>
          <p:cNvPr id="20" name="Freeform: Shape 1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1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Letter&#10;&#10;Description automatically generated">
            <a:extLst>
              <a:ext uri="{FF2B5EF4-FFF2-40B4-BE49-F238E27FC236}">
                <a16:creationId xmlns:a16="http://schemas.microsoft.com/office/drawing/2014/main" id="{D15B9275-92F4-B7E1-6428-FDEF2D4FA6A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384" r="15660" b="-1"/>
          <a:stretch/>
        </p:blipFill>
        <p:spPr>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
        <p:nvSpPr>
          <p:cNvPr id="3" name="Content Placeholder 2">
            <a:extLst>
              <a:ext uri="{FF2B5EF4-FFF2-40B4-BE49-F238E27FC236}">
                <a16:creationId xmlns:a16="http://schemas.microsoft.com/office/drawing/2014/main" id="{26AB5ED8-F202-2CD0-8A59-F47586DAB43D}"/>
              </a:ext>
            </a:extLst>
          </p:cNvPr>
          <p:cNvSpPr>
            <a:spLocks noGrp="1"/>
          </p:cNvSpPr>
          <p:nvPr>
            <p:ph idx="1"/>
          </p:nvPr>
        </p:nvSpPr>
        <p:spPr>
          <a:xfrm>
            <a:off x="6162260" y="2721030"/>
            <a:ext cx="4691478" cy="3243207"/>
          </a:xfrm>
        </p:spPr>
        <p:txBody>
          <a:bodyPr>
            <a:normAutofit fontScale="92500" lnSpcReduction="20000"/>
          </a:bodyPr>
          <a:lstStyle/>
          <a:p>
            <a:pPr>
              <a:lnSpc>
                <a:spcPct val="130000"/>
              </a:lnSpc>
            </a:pPr>
            <a:r>
              <a:rPr lang="en-US" sz="1200" b="0" i="1" dirty="0">
                <a:effectLst/>
                <a:latin typeface="source-serif-pro"/>
              </a:rPr>
              <a:t>Provide tools for inclusion and showcase role model behavior.</a:t>
            </a:r>
            <a:endParaRPr lang="en-US" sz="1200" b="0" i="0" dirty="0">
              <a:effectLst/>
              <a:latin typeface="source-serif-pro"/>
            </a:endParaRPr>
          </a:p>
          <a:p>
            <a:pPr>
              <a:lnSpc>
                <a:spcPct val="130000"/>
              </a:lnSpc>
            </a:pPr>
            <a:r>
              <a:rPr lang="en-US" sz="1200" b="0" i="0" dirty="0">
                <a:effectLst/>
                <a:latin typeface="source-serif-pro"/>
              </a:rPr>
              <a:t>Leaders are role models, whether they want to be or not, whether they are good role models or not, they become role models as everyone looks up to them. They need your support including coaching and guidance to be experts in communication. They set the bar for the rest of the company so empowering them goes a long way for your organization.</a:t>
            </a:r>
          </a:p>
          <a:p>
            <a:pPr>
              <a:lnSpc>
                <a:spcPct val="130000"/>
              </a:lnSpc>
            </a:pPr>
            <a:r>
              <a:rPr lang="en-US" sz="1200" b="0" i="0" dirty="0">
                <a:effectLst/>
                <a:latin typeface="source-serif-pro"/>
              </a:rPr>
              <a:t>And provide resources, like inclusive language guides, books and resources for everyone in your organization so people can build their own skills, awareness and grow. You have to meet people where they are and give them the tools to grow.</a:t>
            </a:r>
          </a:p>
          <a:p>
            <a:pPr>
              <a:lnSpc>
                <a:spcPct val="130000"/>
              </a:lnSpc>
            </a:pPr>
            <a:endParaRPr lang="en-US" sz="1000" dirty="0"/>
          </a:p>
        </p:txBody>
      </p:sp>
    </p:spTree>
    <p:extLst>
      <p:ext uri="{BB962C8B-B14F-4D97-AF65-F5344CB8AC3E}">
        <p14:creationId xmlns:p14="http://schemas.microsoft.com/office/powerpoint/2010/main" val="4030345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8" name="Freeform: Shape 47">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Freeform: Shape 51">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6" name="Freeform: Shape 55">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58" name="Rectangle 57">
            <a:extLst>
              <a:ext uri="{FF2B5EF4-FFF2-40B4-BE49-F238E27FC236}">
                <a16:creationId xmlns:a16="http://schemas.microsoft.com/office/drawing/2014/main" id="{E217F32C-75AA-4B97-ADFB-5E2C3C7EC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DC62269-35CB-B554-076B-CD3D53BFB22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 b="15009"/>
          <a:stretch/>
        </p:blipFill>
        <p:spPr>
          <a:xfrm>
            <a:off x="20" y="10"/>
            <a:ext cx="12191980" cy="6857990"/>
          </a:xfrm>
          <a:prstGeom prst="rect">
            <a:avLst/>
          </a:prstGeom>
        </p:spPr>
      </p:pic>
      <p:sp>
        <p:nvSpPr>
          <p:cNvPr id="60" name="Rectangle 59">
            <a:extLst>
              <a:ext uri="{FF2B5EF4-FFF2-40B4-BE49-F238E27FC236}">
                <a16:creationId xmlns:a16="http://schemas.microsoft.com/office/drawing/2014/main" id="{4D76AAEA-AF3A-4616-9F99-E9AA131A5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960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2E97C9D-51D0-025F-88F2-B5124B0360B6}"/>
              </a:ext>
            </a:extLst>
          </p:cNvPr>
          <p:cNvSpPr>
            <a:spLocks noGrp="1"/>
          </p:cNvSpPr>
          <p:nvPr>
            <p:ph type="title"/>
          </p:nvPr>
        </p:nvSpPr>
        <p:spPr>
          <a:xfrm>
            <a:off x="992518" y="442913"/>
            <a:ext cx="5271804" cy="1639888"/>
          </a:xfrm>
        </p:spPr>
        <p:txBody>
          <a:bodyPr anchor="b">
            <a:normAutofit/>
          </a:bodyPr>
          <a:lstStyle/>
          <a:p>
            <a:r>
              <a:rPr lang="en-US" i="0" dirty="0">
                <a:effectLst/>
                <a:latin typeface="Google Sans"/>
              </a:rPr>
              <a:t>Art of Listening is…</a:t>
            </a:r>
            <a:br>
              <a:rPr lang="en-US" b="1" i="0" dirty="0">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61CFDDD6-7E06-C4DA-09EA-3B4FB6F934A5}"/>
              </a:ext>
            </a:extLst>
          </p:cNvPr>
          <p:cNvSpPr>
            <a:spLocks noGrp="1"/>
          </p:cNvSpPr>
          <p:nvPr>
            <p:ph idx="1"/>
          </p:nvPr>
        </p:nvSpPr>
        <p:spPr>
          <a:xfrm>
            <a:off x="992519" y="2312988"/>
            <a:ext cx="5271804" cy="3651250"/>
          </a:xfrm>
        </p:spPr>
        <p:txBody>
          <a:bodyPr>
            <a:normAutofit fontScale="85000" lnSpcReduction="10000"/>
          </a:bodyPr>
          <a:lstStyle/>
          <a:p>
            <a:pPr marL="285750" indent="-285750">
              <a:buFont typeface="Arial" panose="020B0604020202020204" pitchFamily="34" charset="0"/>
              <a:buChar char="•"/>
            </a:pPr>
            <a:r>
              <a:rPr lang="en-US" b="1" dirty="0">
                <a:latin typeface="Roboto" panose="02000000000000000000" pitchFamily="2" charset="0"/>
              </a:rPr>
              <a:t>F</a:t>
            </a:r>
            <a:r>
              <a:rPr lang="en-US" b="1" i="0" dirty="0">
                <a:effectLst/>
                <a:latin typeface="Roboto" panose="02000000000000000000" pitchFamily="2" charset="0"/>
              </a:rPr>
              <a:t>inding out what the speaker thinks about something</a:t>
            </a:r>
          </a:p>
          <a:p>
            <a:pPr marL="285750" indent="-285750">
              <a:buFont typeface="Arial" panose="020B0604020202020204" pitchFamily="34" charset="0"/>
              <a:buChar char="•"/>
            </a:pPr>
            <a:r>
              <a:rPr lang="en-US" b="1" i="0" dirty="0">
                <a:effectLst/>
                <a:latin typeface="Roboto" panose="02000000000000000000" pitchFamily="2" charset="0"/>
              </a:rPr>
              <a:t>A choice</a:t>
            </a:r>
          </a:p>
          <a:p>
            <a:pPr marL="285750" indent="-285750">
              <a:buFont typeface="Arial" panose="020B0604020202020204" pitchFamily="34" charset="0"/>
              <a:buChar char="•"/>
            </a:pPr>
            <a:r>
              <a:rPr lang="en-US" b="1" i="0" dirty="0">
                <a:effectLst/>
                <a:latin typeface="Roboto" panose="02000000000000000000" pitchFamily="2" charset="0"/>
              </a:rPr>
              <a:t>Letting someone know you care</a:t>
            </a:r>
          </a:p>
          <a:p>
            <a:pPr marL="285750" indent="-285750">
              <a:buFont typeface="Arial" panose="020B0604020202020204" pitchFamily="34" charset="0"/>
              <a:buChar char="•"/>
            </a:pPr>
            <a:r>
              <a:rPr lang="en-US" b="1" i="0" dirty="0">
                <a:effectLst/>
                <a:latin typeface="Roboto" panose="02000000000000000000" pitchFamily="2" charset="0"/>
              </a:rPr>
              <a:t>A free flow of ideas that are truly listened to can lead to a workplace where employees are constantly learning from each other.</a:t>
            </a:r>
          </a:p>
          <a:p>
            <a:pPr marL="285750" indent="-285750">
              <a:buFont typeface="Arial" panose="020B0604020202020204" pitchFamily="34" charset="0"/>
              <a:buChar char="•"/>
            </a:pPr>
            <a:r>
              <a:rPr lang="en-US" b="1" dirty="0">
                <a:latin typeface="Roboto" panose="02000000000000000000" pitchFamily="2" charset="0"/>
              </a:rPr>
              <a:t>Repeating, paraphrasing, reflecting</a:t>
            </a:r>
          </a:p>
          <a:p>
            <a:pPr marL="285750" indent="-285750">
              <a:buFont typeface="Arial" panose="020B0604020202020204" pitchFamily="34" charset="0"/>
              <a:buChar char="•"/>
            </a:pPr>
            <a:r>
              <a:rPr lang="en-US" b="1" i="0" dirty="0">
                <a:effectLst/>
                <a:latin typeface="Roboto" panose="02000000000000000000" pitchFamily="2" charset="0"/>
              </a:rPr>
              <a:t>Encourages respect</a:t>
            </a:r>
          </a:p>
          <a:p>
            <a:endParaRPr lang="en-US" dirty="0"/>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Robots sitting on a green cafe chair">
            <a:extLst>
              <a:ext uri="{FF2B5EF4-FFF2-40B4-BE49-F238E27FC236}">
                <a16:creationId xmlns:a16="http://schemas.microsoft.com/office/drawing/2014/main" id="{79ED20A8-3B50-DFFC-3590-EA57250BD877}"/>
              </a:ext>
            </a:extLst>
          </p:cNvPr>
          <p:cNvPicPr>
            <a:picLocks noChangeAspect="1"/>
          </p:cNvPicPr>
          <p:nvPr/>
        </p:nvPicPr>
        <p:blipFill rotWithShape="1">
          <a:blip r:embed="rId2"/>
          <a:srcRect l="34924" r="24163"/>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141641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whiteboard&#10;&#10;Description automatically generated">
            <a:extLst>
              <a:ext uri="{FF2B5EF4-FFF2-40B4-BE49-F238E27FC236}">
                <a16:creationId xmlns:a16="http://schemas.microsoft.com/office/drawing/2014/main" id="{4F32E710-5F78-17E1-BF65-56579DE0B5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4449"/>
          <a:stretch/>
        </p:blipFill>
        <p:spPr>
          <a:xfrm>
            <a:off x="-1" y="10"/>
            <a:ext cx="12192000" cy="6857990"/>
          </a:xfrm>
          <a:prstGeom prst="rect">
            <a:avLst/>
          </a:prstGeom>
        </p:spPr>
      </p:pic>
      <p:sp>
        <p:nvSpPr>
          <p:cNvPr id="4" name="TextBox 3">
            <a:extLst>
              <a:ext uri="{FF2B5EF4-FFF2-40B4-BE49-F238E27FC236}">
                <a16:creationId xmlns:a16="http://schemas.microsoft.com/office/drawing/2014/main" id="{138623B6-728B-3DDF-D488-4F7EE2ACD609}"/>
              </a:ext>
            </a:extLst>
          </p:cNvPr>
          <p:cNvSpPr txBox="1"/>
          <p:nvPr/>
        </p:nvSpPr>
        <p:spPr>
          <a:xfrm>
            <a:off x="9421689" y="6657945"/>
            <a:ext cx="27703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pedia.org/chalkboard/q/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63073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5" name="Straight Connector 45">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4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57" name="Group 4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58" name="Freeform: Shape 5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E4200744-A6B8-29DA-23B2-1B774022D5E6}"/>
              </a:ext>
            </a:extLst>
          </p:cNvPr>
          <p:cNvSpPr>
            <a:spLocks noGrp="1"/>
          </p:cNvSpPr>
          <p:nvPr>
            <p:ph type="title"/>
          </p:nvPr>
        </p:nvSpPr>
        <p:spPr>
          <a:xfrm>
            <a:off x="1920875" y="442913"/>
            <a:ext cx="6857365" cy="1344612"/>
          </a:xfrm>
        </p:spPr>
        <p:txBody>
          <a:bodyPr vert="horz" lIns="109728" tIns="109728" rIns="109728" bIns="91440" rtlCol="0" anchor="b">
            <a:normAutofit/>
          </a:bodyPr>
          <a:lstStyle/>
          <a:p>
            <a:r>
              <a:rPr lang="en-US" sz="2400" dirty="0"/>
              <a:t>References</a:t>
            </a:r>
          </a:p>
        </p:txBody>
      </p:sp>
      <p:sp>
        <p:nvSpPr>
          <p:cNvPr id="4" name="TextBox 3">
            <a:extLst>
              <a:ext uri="{FF2B5EF4-FFF2-40B4-BE49-F238E27FC236}">
                <a16:creationId xmlns:a16="http://schemas.microsoft.com/office/drawing/2014/main" id="{24D23D9A-9455-D343-1307-FE9711B58128}"/>
              </a:ext>
            </a:extLst>
          </p:cNvPr>
          <p:cNvSpPr txBox="1"/>
          <p:nvPr/>
        </p:nvSpPr>
        <p:spPr>
          <a:xfrm>
            <a:off x="1920875" y="2009775"/>
            <a:ext cx="6857365" cy="3954463"/>
          </a:xfrm>
          <a:prstGeom prst="rect">
            <a:avLst/>
          </a:prstGeom>
        </p:spPr>
        <p:txBody>
          <a:bodyPr vert="horz" lIns="109728" tIns="109728" rIns="109728" bIns="91440" rtlCol="0">
            <a:normAutofit fontScale="32500" lnSpcReduction="20000"/>
          </a:bodyPr>
          <a:lstStyle/>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2"/>
              </a:rPr>
              <a:t>https://www.berkeleywellbeing.com/assertive-communication.html</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3"/>
              </a:rPr>
              <a:t>https://www.coursera.org/articles/assertive-communication</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4"/>
              </a:rPr>
              <a:t>https://www.mirecc.va.gov/cih-visn2/Documents/Patient_Education_Handouts/Assertive_Communication_Version_3.pdf</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5"/>
              </a:rPr>
              <a:t>https://www.coursera.org/articles/workplace-communication</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6"/>
              </a:rPr>
              <a:t>https://www.businessnewsdaily.com/9488-diversity-inclusive-communication.html</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7"/>
              </a:rPr>
              <a:t>https://www.forbes.com/sites/forbescoachescouncil/2016/06/07/11-ways-male-leaders-can-adjust-communication-in-order-to-be-more-inclusive-to-women/?sh=74c4e7064638</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8"/>
              </a:rPr>
              <a:t>https://www.rcslt.org/speech-and-language-therapy/inclusive-communication-overview/</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9"/>
              </a:rPr>
              <a:t>https://medium.com/sarah-cordivano/inclusive-communication-three-principles-cb8dbb6361cd</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10"/>
              </a:rPr>
              <a:t>https://thepowermoves.com/communication-styles/</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11"/>
              </a:rPr>
              <a:t>https://thebetteryouinstitute.com/2017/11/21/communication-style-2/</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r>
              <a:rPr lang="en-US" sz="2500" b="1" spc="150" dirty="0">
                <a:solidFill>
                  <a:schemeClr val="tx1">
                    <a:lumMod val="75000"/>
                    <a:lumOff val="25000"/>
                  </a:schemeClr>
                </a:solidFill>
                <a:hlinkClick r:id="rId12"/>
              </a:rPr>
              <a:t>https://www.forbes.com/sites/forbeshumanresourcescouncil/2021/09/08/the-art-of-listening-at-work/?sh=35d356c37785</a:t>
            </a: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endParaRPr lang="en-US" sz="2500" b="1" spc="150" dirty="0">
              <a:solidFill>
                <a:schemeClr val="tx1">
                  <a:lumMod val="75000"/>
                  <a:lumOff val="25000"/>
                </a:schemeClr>
              </a:solidFill>
            </a:endParaRPr>
          </a:p>
          <a:p>
            <a:pPr>
              <a:lnSpc>
                <a:spcPct val="130000"/>
              </a:lnSpc>
              <a:spcBef>
                <a:spcPts val="930"/>
              </a:spcBef>
            </a:pPr>
            <a:endParaRPr lang="en-US" sz="2500" b="1" spc="150" dirty="0">
              <a:solidFill>
                <a:schemeClr val="tx1">
                  <a:lumMod val="75000"/>
                  <a:lumOff val="25000"/>
                </a:schemeClr>
              </a:solidFill>
            </a:endParaRPr>
          </a:p>
          <a:p>
            <a:pPr marL="342900" indent="-342900">
              <a:lnSpc>
                <a:spcPct val="130000"/>
              </a:lnSpc>
              <a:spcBef>
                <a:spcPts val="930"/>
              </a:spcBef>
              <a:buFont typeface="Arial" panose="020B0604020202020204" pitchFamily="34" charset="0"/>
              <a:buChar char="•"/>
            </a:pPr>
            <a:endParaRPr lang="en-US" sz="2500" b="1" spc="150" dirty="0">
              <a:solidFill>
                <a:schemeClr val="tx1">
                  <a:lumMod val="75000"/>
                  <a:lumOff val="25000"/>
                </a:schemeClr>
              </a:solidFill>
            </a:endParaRPr>
          </a:p>
          <a:p>
            <a:pPr>
              <a:lnSpc>
                <a:spcPct val="130000"/>
              </a:lnSpc>
              <a:spcBef>
                <a:spcPts val="930"/>
              </a:spcBef>
              <a:buFont typeface="Corbel" panose="020B0503020204020204" pitchFamily="34" charset="0"/>
            </a:pPr>
            <a:endParaRPr lang="en-US" sz="2500" b="1" spc="150" dirty="0">
              <a:solidFill>
                <a:schemeClr val="tx1">
                  <a:lumMod val="75000"/>
                  <a:lumOff val="25000"/>
                </a:schemeClr>
              </a:solidFill>
            </a:endParaRPr>
          </a:p>
          <a:p>
            <a:pPr>
              <a:lnSpc>
                <a:spcPct val="130000"/>
              </a:lnSpc>
              <a:spcBef>
                <a:spcPts val="930"/>
              </a:spcBef>
              <a:buFont typeface="Corbel" panose="020B0503020204020204" pitchFamily="34" charset="0"/>
            </a:pPr>
            <a:endParaRPr lang="en-US" sz="2500" b="1" spc="150" dirty="0">
              <a:solidFill>
                <a:schemeClr val="tx1">
                  <a:lumMod val="75000"/>
                  <a:lumOff val="25000"/>
                </a:schemeClr>
              </a:solidFill>
            </a:endParaRPr>
          </a:p>
          <a:p>
            <a:pPr>
              <a:lnSpc>
                <a:spcPct val="130000"/>
              </a:lnSpc>
              <a:spcBef>
                <a:spcPts val="930"/>
              </a:spcBef>
              <a:buFont typeface="Corbel" panose="020B0503020204020204" pitchFamily="34" charset="0"/>
            </a:pPr>
            <a:endParaRPr lang="en-US" sz="500" b="1" spc="150" dirty="0">
              <a:solidFill>
                <a:schemeClr val="tx1">
                  <a:lumMod val="75000"/>
                  <a:lumOff val="25000"/>
                </a:schemeClr>
              </a:solidFill>
            </a:endParaRPr>
          </a:p>
          <a:p>
            <a:pPr>
              <a:lnSpc>
                <a:spcPct val="130000"/>
              </a:lnSpc>
              <a:spcBef>
                <a:spcPts val="930"/>
              </a:spcBef>
              <a:buFont typeface="Corbel" panose="020B0503020204020204" pitchFamily="34" charset="0"/>
            </a:pPr>
            <a:endParaRPr lang="en-US" sz="500" b="1" spc="150" dirty="0">
              <a:solidFill>
                <a:schemeClr val="tx1">
                  <a:lumMod val="75000"/>
                  <a:lumOff val="25000"/>
                </a:schemeClr>
              </a:solidFill>
            </a:endParaRPr>
          </a:p>
          <a:p>
            <a:pPr>
              <a:lnSpc>
                <a:spcPct val="130000"/>
              </a:lnSpc>
              <a:spcBef>
                <a:spcPts val="930"/>
              </a:spcBef>
              <a:buFont typeface="Corbel" panose="020B0503020204020204" pitchFamily="34" charset="0"/>
            </a:pPr>
            <a:endParaRPr lang="en-US" sz="500" b="1" spc="150" dirty="0">
              <a:solidFill>
                <a:schemeClr val="tx1">
                  <a:lumMod val="75000"/>
                  <a:lumOff val="25000"/>
                </a:schemeClr>
              </a:solidFill>
            </a:endParaRPr>
          </a:p>
          <a:p>
            <a:pPr>
              <a:lnSpc>
                <a:spcPct val="130000"/>
              </a:lnSpc>
              <a:spcBef>
                <a:spcPts val="930"/>
              </a:spcBef>
              <a:buFont typeface="Corbel" panose="020B0503020204020204" pitchFamily="34" charset="0"/>
            </a:pPr>
            <a:endParaRPr lang="en-US" sz="500" b="1" spc="150" dirty="0">
              <a:solidFill>
                <a:schemeClr val="tx1">
                  <a:lumMod val="75000"/>
                  <a:lumOff val="25000"/>
                </a:schemeClr>
              </a:solidFill>
            </a:endParaRPr>
          </a:p>
        </p:txBody>
      </p:sp>
    </p:spTree>
    <p:extLst>
      <p:ext uri="{BB962C8B-B14F-4D97-AF65-F5344CB8AC3E}">
        <p14:creationId xmlns:p14="http://schemas.microsoft.com/office/powerpoint/2010/main" val="293659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7421557F-12D9-AF53-2608-ACB2666B7B7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5025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Mobile device with apps">
            <a:extLst>
              <a:ext uri="{FF2B5EF4-FFF2-40B4-BE49-F238E27FC236}">
                <a16:creationId xmlns:a16="http://schemas.microsoft.com/office/drawing/2014/main" id="{64394C1C-7AB6-E66E-E08A-B2189BB90A5C}"/>
              </a:ext>
            </a:extLst>
          </p:cNvPr>
          <p:cNvPicPr>
            <a:picLocks noChangeAspect="1"/>
          </p:cNvPicPr>
          <p:nvPr/>
        </p:nvPicPr>
        <p:blipFill rotWithShape="1">
          <a:blip r:embed="rId2"/>
          <a:srcRect l="38477"/>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22" name="Freeform: Shape 21">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24" name="Freeform: Shape 23">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5715C7E-12EF-FC34-ADBC-127ACA9288CD}"/>
              </a:ext>
            </a:extLst>
          </p:cNvPr>
          <p:cNvSpPr>
            <a:spLocks noGrp="1"/>
          </p:cNvSpPr>
          <p:nvPr>
            <p:ph type="title"/>
          </p:nvPr>
        </p:nvSpPr>
        <p:spPr>
          <a:xfrm>
            <a:off x="992518" y="442913"/>
            <a:ext cx="4780129" cy="1639888"/>
          </a:xfrm>
        </p:spPr>
        <p:txBody>
          <a:bodyPr anchor="b">
            <a:normAutofit/>
          </a:bodyPr>
          <a:lstStyle/>
          <a:p>
            <a:r>
              <a:rPr lang="en-US" dirty="0"/>
              <a:t>What is Digital Communication?</a:t>
            </a:r>
          </a:p>
        </p:txBody>
      </p:sp>
      <p:sp>
        <p:nvSpPr>
          <p:cNvPr id="3" name="Content Placeholder 2">
            <a:extLst>
              <a:ext uri="{FF2B5EF4-FFF2-40B4-BE49-F238E27FC236}">
                <a16:creationId xmlns:a16="http://schemas.microsoft.com/office/drawing/2014/main" id="{7A837879-F581-E880-969E-C72E298EC688}"/>
              </a:ext>
            </a:extLst>
          </p:cNvPr>
          <p:cNvSpPr>
            <a:spLocks noGrp="1"/>
          </p:cNvSpPr>
          <p:nvPr>
            <p:ph idx="1"/>
          </p:nvPr>
        </p:nvSpPr>
        <p:spPr>
          <a:xfrm>
            <a:off x="992518" y="2312988"/>
            <a:ext cx="5368525" cy="3651250"/>
          </a:xfrm>
        </p:spPr>
        <p:txBody>
          <a:bodyPr>
            <a:normAutofit/>
          </a:bodyPr>
          <a:lstStyle/>
          <a:p>
            <a:pPr marL="285750" indent="-285750">
              <a:lnSpc>
                <a:spcPct val="130000"/>
              </a:lnSpc>
              <a:buFont typeface="Wingdings" panose="05000000000000000000" pitchFamily="2" charset="2"/>
              <a:buChar char="q"/>
            </a:pPr>
            <a:r>
              <a:rPr lang="en-US" sz="1100" dirty="0">
                <a:latin typeface="Open Sans" panose="020B0606030504020204" pitchFamily="34" charset="0"/>
              </a:rPr>
              <a:t>A</a:t>
            </a:r>
            <a:r>
              <a:rPr lang="en-US" sz="1100" b="0" i="0" dirty="0">
                <a:effectLst/>
                <a:latin typeface="Open Sans" panose="020B0606030504020204" pitchFamily="34" charset="0"/>
              </a:rPr>
              <a:t>n organization’s online communication efforts</a:t>
            </a:r>
          </a:p>
          <a:p>
            <a:pPr marL="285750" indent="-285750">
              <a:lnSpc>
                <a:spcPct val="130000"/>
              </a:lnSpc>
              <a:buFont typeface="Wingdings" panose="05000000000000000000" pitchFamily="2" charset="2"/>
              <a:buChar char="q"/>
            </a:pPr>
            <a:r>
              <a:rPr lang="en-US" sz="1100" b="0" i="0" dirty="0">
                <a:effectLst/>
                <a:latin typeface="Open Sans" panose="020B0606030504020204" pitchFamily="34" charset="0"/>
              </a:rPr>
              <a:t>Most organizations today use a wide range of digital communication channels—from their website to mobile chat to blogs—to connect with current and prospective customers, employees, and other stakeholders. </a:t>
            </a:r>
          </a:p>
          <a:p>
            <a:pPr marL="285750" indent="-285750">
              <a:lnSpc>
                <a:spcPct val="130000"/>
              </a:lnSpc>
              <a:buFont typeface="Wingdings" panose="05000000000000000000" pitchFamily="2" charset="2"/>
              <a:buChar char="q"/>
            </a:pPr>
            <a:r>
              <a:rPr lang="en-US" sz="1100" b="0" i="0" dirty="0">
                <a:effectLst/>
                <a:latin typeface="Open Sans" panose="020B0606030504020204" pitchFamily="34" charset="0"/>
              </a:rPr>
              <a:t>Digital marketing professionals leverage this merging of technology and messaging to their advantage. </a:t>
            </a:r>
          </a:p>
          <a:p>
            <a:pPr marL="285750" indent="-285750">
              <a:lnSpc>
                <a:spcPct val="130000"/>
              </a:lnSpc>
              <a:buFont typeface="Wingdings" panose="05000000000000000000" pitchFamily="2" charset="2"/>
              <a:buChar char="q"/>
            </a:pPr>
            <a:r>
              <a:rPr lang="en-US" sz="1100" b="0" i="0" dirty="0">
                <a:effectLst/>
                <a:latin typeface="Open Sans" panose="020B0606030504020204" pitchFamily="34" charset="0"/>
              </a:rPr>
              <a:t>Digital communications professionals are responsible for everything from creating online brand assets to building an engaged social media audience.</a:t>
            </a:r>
            <a:endParaRPr lang="en-US" sz="1100" dirty="0"/>
          </a:p>
        </p:txBody>
      </p:sp>
    </p:spTree>
    <p:extLst>
      <p:ext uri="{BB962C8B-B14F-4D97-AF65-F5344CB8AC3E}">
        <p14:creationId xmlns:p14="http://schemas.microsoft.com/office/powerpoint/2010/main" val="220727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DB8724E-6C14-1545-D922-BC23824E436C}"/>
              </a:ext>
            </a:extLst>
          </p:cNvPr>
          <p:cNvSpPr>
            <a:spLocks noGrp="1"/>
          </p:cNvSpPr>
          <p:nvPr>
            <p:ph type="title"/>
          </p:nvPr>
        </p:nvSpPr>
        <p:spPr>
          <a:xfrm>
            <a:off x="1217944" y="543687"/>
            <a:ext cx="9756112" cy="1046868"/>
          </a:xfrm>
        </p:spPr>
        <p:txBody>
          <a:bodyPr anchor="ctr">
            <a:normAutofit/>
          </a:bodyPr>
          <a:lstStyle/>
          <a:p>
            <a:pPr algn="ctr"/>
            <a:r>
              <a:rPr lang="en-US" dirty="0"/>
              <a:t>Examples?</a:t>
            </a:r>
          </a:p>
        </p:txBody>
      </p:sp>
      <p:sp>
        <p:nvSpPr>
          <p:cNvPr id="15" name="Freeform: Shape 1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C530BDD8-BA21-3FD5-49DA-E68A352426A4}"/>
              </a:ext>
            </a:extLst>
          </p:cNvPr>
          <p:cNvGraphicFramePr>
            <a:graphicFrameLocks noGrp="1"/>
          </p:cNvGraphicFramePr>
          <p:nvPr>
            <p:ph idx="1"/>
            <p:extLst>
              <p:ext uri="{D42A27DB-BD31-4B8C-83A1-F6EECF244321}">
                <p14:modId xmlns:p14="http://schemas.microsoft.com/office/powerpoint/2010/main" val="704301936"/>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47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3" name="Freeform: Shape 103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5" name="Freeform: Shape 103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6" name="Freeform: Shape 104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7" name="Freeform: Shape 104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68" name="Freeform: Shape 104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4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70" name="Freeform: Shape 104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71" name="Freeform: Shape 105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1072" name="Rectangle 105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73" name="Freeform: Shape 1055">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4" name="Freeform: Shape 1057">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75" name="Freeform: Shape 1059">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2" name="Freeform: Shape 1061">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4" name="Freeform: Shape 1063">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2" descr="What Are the Most Desirable Digital Marketing Skills Heading ...">
            <a:extLst>
              <a:ext uri="{FF2B5EF4-FFF2-40B4-BE49-F238E27FC236}">
                <a16:creationId xmlns:a16="http://schemas.microsoft.com/office/drawing/2014/main" id="{3A282BD5-F24E-CF81-E11F-ACB701E8BE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6960" y="821665"/>
            <a:ext cx="10647679" cy="556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63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7 Cs of Communication - Interpersonal Skills Training from EPM">
            <a:extLst>
              <a:ext uri="{FF2B5EF4-FFF2-40B4-BE49-F238E27FC236}">
                <a16:creationId xmlns:a16="http://schemas.microsoft.com/office/drawing/2014/main" id="{8D72C35D-53A9-4D61-D569-9EDFF21A12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242" y="329142"/>
            <a:ext cx="7130964" cy="55710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1B4464-D64D-6392-262B-1E6248E10B54}"/>
              </a:ext>
            </a:extLst>
          </p:cNvPr>
          <p:cNvSpPr txBox="1"/>
          <p:nvPr/>
        </p:nvSpPr>
        <p:spPr>
          <a:xfrm>
            <a:off x="3101009" y="6229350"/>
            <a:ext cx="12847115" cy="261610"/>
          </a:xfrm>
          <a:prstGeom prst="rect">
            <a:avLst/>
          </a:prstGeom>
          <a:noFill/>
        </p:spPr>
        <p:txBody>
          <a:bodyPr wrap="square" rtlCol="0">
            <a:spAutoFit/>
          </a:bodyPr>
          <a:lstStyle/>
          <a:p>
            <a:r>
              <a:rPr lang="en-US" sz="1100" dirty="0"/>
              <a:t>https://expertprogrammanagement.com/2018/04/7-cs-communication/</a:t>
            </a:r>
          </a:p>
        </p:txBody>
      </p:sp>
    </p:spTree>
    <p:extLst>
      <p:ext uri="{BB962C8B-B14F-4D97-AF65-F5344CB8AC3E}">
        <p14:creationId xmlns:p14="http://schemas.microsoft.com/office/powerpoint/2010/main" val="172302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2884A37-FCAC-9846-48A7-64EE81610A28}"/>
              </a:ext>
            </a:extLst>
          </p:cNvPr>
          <p:cNvSpPr>
            <a:spLocks noGrp="1"/>
          </p:cNvSpPr>
          <p:nvPr>
            <p:ph type="title"/>
          </p:nvPr>
        </p:nvSpPr>
        <p:spPr>
          <a:xfrm>
            <a:off x="1217944" y="543687"/>
            <a:ext cx="9756112" cy="1046868"/>
          </a:xfrm>
        </p:spPr>
        <p:txBody>
          <a:bodyPr anchor="ctr">
            <a:normAutofit/>
          </a:bodyPr>
          <a:lstStyle/>
          <a:p>
            <a:pPr algn="ctr"/>
            <a:r>
              <a:rPr lang="en-US" dirty="0"/>
              <a:t>4 Communication Styles</a:t>
            </a:r>
          </a:p>
        </p:txBody>
      </p:sp>
      <p:sp>
        <p:nvSpPr>
          <p:cNvPr id="28" name="Freeform: Shape 27">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F488510D-3BF4-3B0C-C247-B9802F85A89A}"/>
              </a:ext>
            </a:extLst>
          </p:cNvPr>
          <p:cNvGraphicFramePr>
            <a:graphicFrameLocks noGrp="1"/>
          </p:cNvGraphicFramePr>
          <p:nvPr>
            <p:ph idx="1"/>
            <p:extLst>
              <p:ext uri="{D42A27DB-BD31-4B8C-83A1-F6EECF244321}">
                <p14:modId xmlns:p14="http://schemas.microsoft.com/office/powerpoint/2010/main" val="2074385129"/>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637555"/>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728</TotalTime>
  <Words>2032</Words>
  <Application>Microsoft Office PowerPoint</Application>
  <PresentationFormat>Widescreen</PresentationFormat>
  <Paragraphs>210</Paragraphs>
  <Slides>39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Meiryo</vt:lpstr>
      <vt:lpstr>Arial</vt:lpstr>
      <vt:lpstr>Corbel</vt:lpstr>
      <vt:lpstr>Google Sans</vt:lpstr>
      <vt:lpstr>Open Sans</vt:lpstr>
      <vt:lpstr>Proxima Nova</vt:lpstr>
      <vt:lpstr>Roboto</vt:lpstr>
      <vt:lpstr>sohne</vt:lpstr>
      <vt:lpstr>source-serif-pro</vt:lpstr>
      <vt:lpstr>Wingdings</vt:lpstr>
      <vt:lpstr>SketchLinesVTI</vt:lpstr>
      <vt:lpstr>PowerPoint Presentation</vt:lpstr>
      <vt:lpstr>Let’s Talk  About it: Effective Communication</vt:lpstr>
      <vt:lpstr>What is Communication?</vt:lpstr>
      <vt:lpstr>PowerPoint Presentation</vt:lpstr>
      <vt:lpstr>What is Digital Communication?</vt:lpstr>
      <vt:lpstr>Examples?</vt:lpstr>
      <vt:lpstr>PowerPoint Presentation</vt:lpstr>
      <vt:lpstr>PowerPoint Presentation</vt:lpstr>
      <vt:lpstr>4 Communication Styles</vt:lpstr>
      <vt:lpstr>Assertive Style</vt:lpstr>
      <vt:lpstr>Assertive Style:  Non-Verbals</vt:lpstr>
      <vt:lpstr>Assertive Style</vt:lpstr>
      <vt:lpstr>Assertive Style (Language)</vt:lpstr>
      <vt:lpstr>Assertive Communication</vt:lpstr>
      <vt:lpstr>The Impact of Assertive Communication</vt:lpstr>
      <vt:lpstr>The Aggressive Style</vt:lpstr>
      <vt:lpstr>Aggressive Style</vt:lpstr>
      <vt:lpstr>Aggressive Style: Non-Verbals</vt:lpstr>
      <vt:lpstr>Aggressive Style (Language)</vt:lpstr>
      <vt:lpstr>Passive-Aggressive Communication</vt:lpstr>
      <vt:lpstr>Passive-Aggressive Style</vt:lpstr>
      <vt:lpstr>Passive-Aggressive Style (Language)</vt:lpstr>
      <vt:lpstr>Passive-Aggressive Impacts</vt:lpstr>
      <vt:lpstr>The Submissive Style</vt:lpstr>
      <vt:lpstr>Submissive Style</vt:lpstr>
      <vt:lpstr>Submissive Style: Non-Verbals</vt:lpstr>
      <vt:lpstr>Submissive Style (Language)</vt:lpstr>
      <vt:lpstr>What is your Style? (small groups)</vt:lpstr>
      <vt:lpstr>Why is knowing important?</vt:lpstr>
      <vt:lpstr>Inclusive Communication</vt:lpstr>
      <vt:lpstr>The Three Principles of Inclusive Communication </vt:lpstr>
      <vt:lpstr>Understanding Inclusive Communication</vt:lpstr>
      <vt:lpstr>PowerPoint Presentation</vt:lpstr>
      <vt:lpstr>Principle 2: Culture</vt:lpstr>
      <vt:lpstr>Principle 3: Empowerment</vt:lpstr>
      <vt:lpstr>PowerPoint Presentation</vt:lpstr>
      <vt:lpstr>Art of Listening is…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it: Effective Communication</dc:title>
  <dc:creator>Rose, Tina Marie</dc:creator>
  <cp:lastModifiedBy>Reed DuBow</cp:lastModifiedBy>
  <cp:revision>3</cp:revision>
  <dcterms:created xsi:type="dcterms:W3CDTF">2022-10-23T23:27:03Z</dcterms:created>
  <dcterms:modified xsi:type="dcterms:W3CDTF">2023-05-26T15:53:48Z</dcterms:modified>
</cp:coreProperties>
</file>