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vsdx" ContentType="application/vnd.ms-visio.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71" r:id="rId5"/>
  </p:sldMasterIdLst>
  <p:notesMasterIdLst>
    <p:notesMasterId r:id="rId22"/>
  </p:notesMasterIdLst>
  <p:sldIdLst>
    <p:sldId id="256" r:id="rId6"/>
    <p:sldId id="259" r:id="rId7"/>
    <p:sldId id="294" r:id="rId8"/>
    <p:sldId id="260" r:id="rId9"/>
    <p:sldId id="261" r:id="rId10"/>
    <p:sldId id="292" r:id="rId11"/>
    <p:sldId id="288" r:id="rId12"/>
    <p:sldId id="287" r:id="rId13"/>
    <p:sldId id="291" r:id="rId14"/>
    <p:sldId id="293" r:id="rId15"/>
    <p:sldId id="295" r:id="rId16"/>
    <p:sldId id="296" r:id="rId17"/>
    <p:sldId id="297" r:id="rId18"/>
    <p:sldId id="298" r:id="rId19"/>
    <p:sldId id="283" r:id="rId20"/>
    <p:sldId id="299"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072BE"/>
    <a:srgbClr val="003356"/>
    <a:srgbClr val="53CC8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AC6E368-D8D0-654E-81F2-97218ACFD35D}" v="60" dt="2022-10-17T19:15:36.98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794" autoAdjust="0"/>
    <p:restoredTop sz="94643"/>
  </p:normalViewPr>
  <p:slideViewPr>
    <p:cSldViewPr snapToGrid="0" snapToObjects="1">
      <p:cViewPr varScale="1">
        <p:scale>
          <a:sx n="162" d="100"/>
          <a:sy n="162" d="100"/>
        </p:scale>
        <p:origin x="208" y="3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as Oranje" userId="a7ff6765-78c7-4a58-aaf2-34a868f51b52" providerId="ADAL" clId="{6AC6E368-D8D0-654E-81F2-97218ACFD35D}"/>
    <pc:docChg chg="undo custSel addSld delSld modSld sldOrd">
      <pc:chgData name="Andreas Oranje" userId="a7ff6765-78c7-4a58-aaf2-34a868f51b52" providerId="ADAL" clId="{6AC6E368-D8D0-654E-81F2-97218ACFD35D}" dt="2022-10-17T22:52:57.738" v="9929" actId="20577"/>
      <pc:docMkLst>
        <pc:docMk/>
      </pc:docMkLst>
      <pc:sldChg chg="modSp mod">
        <pc:chgData name="Andreas Oranje" userId="a7ff6765-78c7-4a58-aaf2-34a868f51b52" providerId="ADAL" clId="{6AC6E368-D8D0-654E-81F2-97218ACFD35D}" dt="2022-10-17T22:52:44.804" v="9922" actId="20577"/>
        <pc:sldMkLst>
          <pc:docMk/>
          <pc:sldMk cId="906151318" sldId="256"/>
        </pc:sldMkLst>
        <pc:spChg chg="mod">
          <ac:chgData name="Andreas Oranje" userId="a7ff6765-78c7-4a58-aaf2-34a868f51b52" providerId="ADAL" clId="{6AC6E368-D8D0-654E-81F2-97218ACFD35D}" dt="2022-10-17T22:52:44.804" v="9922" actId="20577"/>
          <ac:spMkLst>
            <pc:docMk/>
            <pc:sldMk cId="906151318" sldId="256"/>
            <ac:spMk id="3" creationId="{9E945EDF-B57C-A142-A35C-7E93C1085002}"/>
          </ac:spMkLst>
        </pc:spChg>
      </pc:sldChg>
      <pc:sldChg chg="modSp mod">
        <pc:chgData name="Andreas Oranje" userId="a7ff6765-78c7-4a58-aaf2-34a868f51b52" providerId="ADAL" clId="{6AC6E368-D8D0-654E-81F2-97218ACFD35D}" dt="2022-10-17T18:11:32.893" v="7742" actId="20577"/>
        <pc:sldMkLst>
          <pc:docMk/>
          <pc:sldMk cId="3408829488" sldId="260"/>
        </pc:sldMkLst>
        <pc:spChg chg="mod">
          <ac:chgData name="Andreas Oranje" userId="a7ff6765-78c7-4a58-aaf2-34a868f51b52" providerId="ADAL" clId="{6AC6E368-D8D0-654E-81F2-97218ACFD35D}" dt="2022-10-17T18:11:32.893" v="7742" actId="20577"/>
          <ac:spMkLst>
            <pc:docMk/>
            <pc:sldMk cId="3408829488" sldId="260"/>
            <ac:spMk id="7" creationId="{8C5A2813-C77F-4850-B8FF-CAC3BBA01F22}"/>
          </ac:spMkLst>
        </pc:spChg>
      </pc:sldChg>
      <pc:sldChg chg="modSp mod">
        <pc:chgData name="Andreas Oranje" userId="a7ff6765-78c7-4a58-aaf2-34a868f51b52" providerId="ADAL" clId="{6AC6E368-D8D0-654E-81F2-97218ACFD35D}" dt="2022-10-15T01:58:04.181" v="3114" actId="20577"/>
        <pc:sldMkLst>
          <pc:docMk/>
          <pc:sldMk cId="2728441389" sldId="261"/>
        </pc:sldMkLst>
        <pc:spChg chg="mod">
          <ac:chgData name="Andreas Oranje" userId="a7ff6765-78c7-4a58-aaf2-34a868f51b52" providerId="ADAL" clId="{6AC6E368-D8D0-654E-81F2-97218ACFD35D}" dt="2022-10-15T01:39:51.440" v="1726" actId="20577"/>
          <ac:spMkLst>
            <pc:docMk/>
            <pc:sldMk cId="2728441389" sldId="261"/>
            <ac:spMk id="6" creationId="{FFA0F0C6-5496-4F29-878E-71E5A0DC7D3F}"/>
          </ac:spMkLst>
        </pc:spChg>
        <pc:spChg chg="mod">
          <ac:chgData name="Andreas Oranje" userId="a7ff6765-78c7-4a58-aaf2-34a868f51b52" providerId="ADAL" clId="{6AC6E368-D8D0-654E-81F2-97218ACFD35D}" dt="2022-10-15T01:58:04.181" v="3114" actId="20577"/>
          <ac:spMkLst>
            <pc:docMk/>
            <pc:sldMk cId="2728441389" sldId="261"/>
            <ac:spMk id="7" creationId="{A0B064FA-192E-4423-890B-209E1DACF608}"/>
          </ac:spMkLst>
        </pc:spChg>
      </pc:sldChg>
      <pc:sldChg chg="modSp del mod">
        <pc:chgData name="Andreas Oranje" userId="a7ff6765-78c7-4a58-aaf2-34a868f51b52" providerId="ADAL" clId="{6AC6E368-D8D0-654E-81F2-97218ACFD35D}" dt="2022-10-17T17:34:06.596" v="6827" actId="2696"/>
        <pc:sldMkLst>
          <pc:docMk/>
          <pc:sldMk cId="1890073828" sldId="262"/>
        </pc:sldMkLst>
        <pc:spChg chg="mod">
          <ac:chgData name="Andreas Oranje" userId="a7ff6765-78c7-4a58-aaf2-34a868f51b52" providerId="ADAL" clId="{6AC6E368-D8D0-654E-81F2-97218ACFD35D}" dt="2022-10-15T01:35:29.186" v="1702" actId="20577"/>
          <ac:spMkLst>
            <pc:docMk/>
            <pc:sldMk cId="1890073828" sldId="262"/>
            <ac:spMk id="3" creationId="{194ABCBD-E743-43F2-A017-EF82CE46E913}"/>
          </ac:spMkLst>
        </pc:spChg>
      </pc:sldChg>
      <pc:sldChg chg="addSp delSp modSp add mod">
        <pc:chgData name="Andreas Oranje" userId="a7ff6765-78c7-4a58-aaf2-34a868f51b52" providerId="ADAL" clId="{6AC6E368-D8D0-654E-81F2-97218ACFD35D}" dt="2022-10-17T22:51:25.820" v="9908" actId="1038"/>
        <pc:sldMkLst>
          <pc:docMk/>
          <pc:sldMk cId="3046498449" sldId="283"/>
        </pc:sldMkLst>
        <pc:spChg chg="add mod">
          <ac:chgData name="Andreas Oranje" userId="a7ff6765-78c7-4a58-aaf2-34a868f51b52" providerId="ADAL" clId="{6AC6E368-D8D0-654E-81F2-97218ACFD35D}" dt="2022-10-17T20:40:42.862" v="8987" actId="14100"/>
          <ac:spMkLst>
            <pc:docMk/>
            <pc:sldMk cId="3046498449" sldId="283"/>
            <ac:spMk id="2" creationId="{799132E1-1D2D-E1FA-C919-5DD0B376BAC9}"/>
          </ac:spMkLst>
        </pc:spChg>
        <pc:spChg chg="mod">
          <ac:chgData name="Andreas Oranje" userId="a7ff6765-78c7-4a58-aaf2-34a868f51b52" providerId="ADAL" clId="{6AC6E368-D8D0-654E-81F2-97218ACFD35D}" dt="2022-10-17T18:18:13.747" v="7882" actId="14100"/>
          <ac:spMkLst>
            <pc:docMk/>
            <pc:sldMk cId="3046498449" sldId="283"/>
            <ac:spMk id="7" creationId="{503FADAB-B789-4F8C-AD94-36DB3F8C49B9}"/>
          </ac:spMkLst>
        </pc:spChg>
        <pc:spChg chg="del">
          <ac:chgData name="Andreas Oranje" userId="a7ff6765-78c7-4a58-aaf2-34a868f51b52" providerId="ADAL" clId="{6AC6E368-D8D0-654E-81F2-97218ACFD35D}" dt="2022-10-17T18:17:01.354" v="7767" actId="478"/>
          <ac:spMkLst>
            <pc:docMk/>
            <pc:sldMk cId="3046498449" sldId="283"/>
            <ac:spMk id="11" creationId="{C33DF14C-5FCD-459C-B2F8-A88F4D834862}"/>
          </ac:spMkLst>
        </pc:spChg>
        <pc:spChg chg="mod">
          <ac:chgData name="Andreas Oranje" userId="a7ff6765-78c7-4a58-aaf2-34a868f51b52" providerId="ADAL" clId="{6AC6E368-D8D0-654E-81F2-97218ACFD35D}" dt="2022-10-17T22:43:48.800" v="9718" actId="1036"/>
          <ac:spMkLst>
            <pc:docMk/>
            <pc:sldMk cId="3046498449" sldId="283"/>
            <ac:spMk id="15" creationId="{8B3CAD76-1CEC-4334-9710-FB3ED1D6CD07}"/>
          </ac:spMkLst>
        </pc:spChg>
        <pc:spChg chg="del">
          <ac:chgData name="Andreas Oranje" userId="a7ff6765-78c7-4a58-aaf2-34a868f51b52" providerId="ADAL" clId="{6AC6E368-D8D0-654E-81F2-97218ACFD35D}" dt="2022-10-17T18:16:58.298" v="7766" actId="478"/>
          <ac:spMkLst>
            <pc:docMk/>
            <pc:sldMk cId="3046498449" sldId="283"/>
            <ac:spMk id="17" creationId="{E59B3D1A-05DE-430F-B953-D3B3874673A3}"/>
          </ac:spMkLst>
        </pc:spChg>
        <pc:spChg chg="mod">
          <ac:chgData name="Andreas Oranje" userId="a7ff6765-78c7-4a58-aaf2-34a868f51b52" providerId="ADAL" clId="{6AC6E368-D8D0-654E-81F2-97218ACFD35D}" dt="2022-10-17T20:18:19.955" v="8408" actId="20577"/>
          <ac:spMkLst>
            <pc:docMk/>
            <pc:sldMk cId="3046498449" sldId="283"/>
            <ac:spMk id="25" creationId="{E37B3EEF-341F-494E-BB54-A2E7B863F05A}"/>
          </ac:spMkLst>
        </pc:spChg>
        <pc:spChg chg="mod">
          <ac:chgData name="Andreas Oranje" userId="a7ff6765-78c7-4a58-aaf2-34a868f51b52" providerId="ADAL" clId="{6AC6E368-D8D0-654E-81F2-97218ACFD35D}" dt="2022-10-17T19:18:46.072" v="8213" actId="20577"/>
          <ac:spMkLst>
            <pc:docMk/>
            <pc:sldMk cId="3046498449" sldId="283"/>
            <ac:spMk id="28" creationId="{AF5E3212-D297-4217-B88D-85033F731709}"/>
          </ac:spMkLst>
        </pc:spChg>
        <pc:spChg chg="mod">
          <ac:chgData name="Andreas Oranje" userId="a7ff6765-78c7-4a58-aaf2-34a868f51b52" providerId="ADAL" clId="{6AC6E368-D8D0-654E-81F2-97218ACFD35D}" dt="2022-10-17T18:20:01.419" v="7986" actId="20577"/>
          <ac:spMkLst>
            <pc:docMk/>
            <pc:sldMk cId="3046498449" sldId="283"/>
            <ac:spMk id="30" creationId="{357EEF78-05A6-4F5F-88E9-E852F49356EF}"/>
          </ac:spMkLst>
        </pc:spChg>
        <pc:spChg chg="mod">
          <ac:chgData name="Andreas Oranje" userId="a7ff6765-78c7-4a58-aaf2-34a868f51b52" providerId="ADAL" clId="{6AC6E368-D8D0-654E-81F2-97218ACFD35D}" dt="2022-10-17T20:24:45.827" v="8499" actId="20577"/>
          <ac:spMkLst>
            <pc:docMk/>
            <pc:sldMk cId="3046498449" sldId="283"/>
            <ac:spMk id="32" creationId="{CC76F4EE-6C89-4545-A370-65B04C4DA962}"/>
          </ac:spMkLst>
        </pc:spChg>
        <pc:spChg chg="mod">
          <ac:chgData name="Andreas Oranje" userId="a7ff6765-78c7-4a58-aaf2-34a868f51b52" providerId="ADAL" clId="{6AC6E368-D8D0-654E-81F2-97218ACFD35D}" dt="2022-10-17T22:51:25.820" v="9908" actId="1038"/>
          <ac:spMkLst>
            <pc:docMk/>
            <pc:sldMk cId="3046498449" sldId="283"/>
            <ac:spMk id="34" creationId="{9F032231-6A0A-4895-B6CC-2BC7FDA277D6}"/>
          </ac:spMkLst>
        </pc:spChg>
        <pc:spChg chg="mod">
          <ac:chgData name="Andreas Oranje" userId="a7ff6765-78c7-4a58-aaf2-34a868f51b52" providerId="ADAL" clId="{6AC6E368-D8D0-654E-81F2-97218ACFD35D}" dt="2022-10-17T20:36:46.080" v="8848" actId="20577"/>
          <ac:spMkLst>
            <pc:docMk/>
            <pc:sldMk cId="3046498449" sldId="283"/>
            <ac:spMk id="38" creationId="{2EF846F8-732D-4109-A39A-BCB627625793}"/>
          </ac:spMkLst>
        </pc:spChg>
        <pc:spChg chg="mod">
          <ac:chgData name="Andreas Oranje" userId="a7ff6765-78c7-4a58-aaf2-34a868f51b52" providerId="ADAL" clId="{6AC6E368-D8D0-654E-81F2-97218ACFD35D}" dt="2022-10-17T20:15:07.193" v="8387" actId="20577"/>
          <ac:spMkLst>
            <pc:docMk/>
            <pc:sldMk cId="3046498449" sldId="283"/>
            <ac:spMk id="45" creationId="{0F0593F3-DB52-4D9A-B499-3BF72A83F2B9}"/>
          </ac:spMkLst>
        </pc:spChg>
        <pc:spChg chg="mod">
          <ac:chgData name="Andreas Oranje" userId="a7ff6765-78c7-4a58-aaf2-34a868f51b52" providerId="ADAL" clId="{6AC6E368-D8D0-654E-81F2-97218ACFD35D}" dt="2022-10-17T18:19:03.913" v="7891" actId="20577"/>
          <ac:spMkLst>
            <pc:docMk/>
            <pc:sldMk cId="3046498449" sldId="283"/>
            <ac:spMk id="47" creationId="{FB869AF0-AC4E-4750-9818-AC36E94C4A9B}"/>
          </ac:spMkLst>
        </pc:spChg>
        <pc:spChg chg="mod">
          <ac:chgData name="Andreas Oranje" userId="a7ff6765-78c7-4a58-aaf2-34a868f51b52" providerId="ADAL" clId="{6AC6E368-D8D0-654E-81F2-97218ACFD35D}" dt="2022-10-17T18:19:36.999" v="7943" actId="20577"/>
          <ac:spMkLst>
            <pc:docMk/>
            <pc:sldMk cId="3046498449" sldId="283"/>
            <ac:spMk id="49" creationId="{AAAD9162-1853-49B3-965E-F5643D8A9643}"/>
          </ac:spMkLst>
        </pc:spChg>
        <pc:spChg chg="mod">
          <ac:chgData name="Andreas Oranje" userId="a7ff6765-78c7-4a58-aaf2-34a868f51b52" providerId="ADAL" clId="{6AC6E368-D8D0-654E-81F2-97218ACFD35D}" dt="2022-10-17T20:14:02.248" v="8335" actId="20577"/>
          <ac:spMkLst>
            <pc:docMk/>
            <pc:sldMk cId="3046498449" sldId="283"/>
            <ac:spMk id="53" creationId="{E470A0B2-5B32-416B-B4A8-146D6F86C8D0}"/>
          </ac:spMkLst>
        </pc:spChg>
        <pc:spChg chg="mod">
          <ac:chgData name="Andreas Oranje" userId="a7ff6765-78c7-4a58-aaf2-34a868f51b52" providerId="ADAL" clId="{6AC6E368-D8D0-654E-81F2-97218ACFD35D}" dt="2022-10-17T20:14:17.842" v="8348" actId="20577"/>
          <ac:spMkLst>
            <pc:docMk/>
            <pc:sldMk cId="3046498449" sldId="283"/>
            <ac:spMk id="61" creationId="{4839E5B2-A1FB-4A28-ABB4-D874D7DDADFE}"/>
          </ac:spMkLst>
        </pc:spChg>
        <pc:spChg chg="mod">
          <ac:chgData name="Andreas Oranje" userId="a7ff6765-78c7-4a58-aaf2-34a868f51b52" providerId="ADAL" clId="{6AC6E368-D8D0-654E-81F2-97218ACFD35D}" dt="2022-10-17T20:30:32.780" v="8620" actId="20577"/>
          <ac:spMkLst>
            <pc:docMk/>
            <pc:sldMk cId="3046498449" sldId="283"/>
            <ac:spMk id="63" creationId="{2323BFC5-C5FF-4959-B07E-D5A7067ADD3D}"/>
          </ac:spMkLst>
        </pc:spChg>
        <pc:spChg chg="mod">
          <ac:chgData name="Andreas Oranje" userId="a7ff6765-78c7-4a58-aaf2-34a868f51b52" providerId="ADAL" clId="{6AC6E368-D8D0-654E-81F2-97218ACFD35D}" dt="2022-10-17T20:44:45.540" v="9034" actId="20577"/>
          <ac:spMkLst>
            <pc:docMk/>
            <pc:sldMk cId="3046498449" sldId="283"/>
            <ac:spMk id="65" creationId="{AFD945AC-EEED-4372-9076-E912F3A566BF}"/>
          </ac:spMkLst>
        </pc:spChg>
        <pc:spChg chg="mod">
          <ac:chgData name="Andreas Oranje" userId="a7ff6765-78c7-4a58-aaf2-34a868f51b52" providerId="ADAL" clId="{6AC6E368-D8D0-654E-81F2-97218ACFD35D}" dt="2022-10-17T20:32:52.961" v="8718" actId="20577"/>
          <ac:spMkLst>
            <pc:docMk/>
            <pc:sldMk cId="3046498449" sldId="283"/>
            <ac:spMk id="67" creationId="{60B7EF6D-BCAF-4518-AE95-3C04D5D4CE9C}"/>
          </ac:spMkLst>
        </pc:spChg>
        <pc:spChg chg="mod">
          <ac:chgData name="Andreas Oranje" userId="a7ff6765-78c7-4a58-aaf2-34a868f51b52" providerId="ADAL" clId="{6AC6E368-D8D0-654E-81F2-97218ACFD35D}" dt="2022-10-17T20:47:17.661" v="9132" actId="20577"/>
          <ac:spMkLst>
            <pc:docMk/>
            <pc:sldMk cId="3046498449" sldId="283"/>
            <ac:spMk id="71" creationId="{5B79054A-1F8B-4F16-AED5-6B8198397902}"/>
          </ac:spMkLst>
        </pc:spChg>
        <pc:spChg chg="mod">
          <ac:chgData name="Andreas Oranje" userId="a7ff6765-78c7-4a58-aaf2-34a868f51b52" providerId="ADAL" clId="{6AC6E368-D8D0-654E-81F2-97218ACFD35D}" dt="2022-10-17T22:40:32.119" v="9679" actId="14100"/>
          <ac:spMkLst>
            <pc:docMk/>
            <pc:sldMk cId="3046498449" sldId="283"/>
            <ac:spMk id="73" creationId="{BAA682D7-35B3-403B-88CF-B337AE30C929}"/>
          </ac:spMkLst>
        </pc:spChg>
        <pc:spChg chg="mod">
          <ac:chgData name="Andreas Oranje" userId="a7ff6765-78c7-4a58-aaf2-34a868f51b52" providerId="ADAL" clId="{6AC6E368-D8D0-654E-81F2-97218ACFD35D}" dt="2022-10-17T22:41:14.100" v="9706" actId="1076"/>
          <ac:spMkLst>
            <pc:docMk/>
            <pc:sldMk cId="3046498449" sldId="283"/>
            <ac:spMk id="75" creationId="{83B2A9DE-12DE-4DD0-8E67-5E87F4EDEFE9}"/>
          </ac:spMkLst>
        </pc:spChg>
        <pc:spChg chg="mod">
          <ac:chgData name="Andreas Oranje" userId="a7ff6765-78c7-4a58-aaf2-34a868f51b52" providerId="ADAL" clId="{6AC6E368-D8D0-654E-81F2-97218ACFD35D}" dt="2022-10-17T22:39:33.572" v="9644" actId="20577"/>
          <ac:spMkLst>
            <pc:docMk/>
            <pc:sldMk cId="3046498449" sldId="283"/>
            <ac:spMk id="79" creationId="{A21CE2A5-A2A0-4713-968A-98632096DEFA}"/>
          </ac:spMkLst>
        </pc:spChg>
        <pc:spChg chg="del">
          <ac:chgData name="Andreas Oranje" userId="a7ff6765-78c7-4a58-aaf2-34a868f51b52" providerId="ADAL" clId="{6AC6E368-D8D0-654E-81F2-97218ACFD35D}" dt="2022-10-17T18:17:06.914" v="7768" actId="478"/>
          <ac:spMkLst>
            <pc:docMk/>
            <pc:sldMk cId="3046498449" sldId="283"/>
            <ac:spMk id="80" creationId="{018DAD0A-FFC8-40A0-A2DA-9948C23314BF}"/>
          </ac:spMkLst>
        </pc:spChg>
        <pc:spChg chg="mod">
          <ac:chgData name="Andreas Oranje" userId="a7ff6765-78c7-4a58-aaf2-34a868f51b52" providerId="ADAL" clId="{6AC6E368-D8D0-654E-81F2-97218ACFD35D}" dt="2022-10-17T22:43:58.607" v="9729" actId="1036"/>
          <ac:spMkLst>
            <pc:docMk/>
            <pc:sldMk cId="3046498449" sldId="283"/>
            <ac:spMk id="83" creationId="{9F50FF52-C891-43BE-B898-6A08D3921B9D}"/>
          </ac:spMkLst>
        </pc:spChg>
        <pc:spChg chg="mod">
          <ac:chgData name="Andreas Oranje" userId="a7ff6765-78c7-4a58-aaf2-34a868f51b52" providerId="ADAL" clId="{6AC6E368-D8D0-654E-81F2-97218ACFD35D}" dt="2022-10-17T22:44:03.946" v="9730" actId="1076"/>
          <ac:spMkLst>
            <pc:docMk/>
            <pc:sldMk cId="3046498449" sldId="283"/>
            <ac:spMk id="84" creationId="{CAE5E0E9-EB30-4618-8506-8162FBCF14DF}"/>
          </ac:spMkLst>
        </pc:spChg>
        <pc:spChg chg="mod">
          <ac:chgData name="Andreas Oranje" userId="a7ff6765-78c7-4a58-aaf2-34a868f51b52" providerId="ADAL" clId="{6AC6E368-D8D0-654E-81F2-97218ACFD35D}" dt="2022-10-17T20:37:07.249" v="8866" actId="20577"/>
          <ac:spMkLst>
            <pc:docMk/>
            <pc:sldMk cId="3046498449" sldId="283"/>
            <ac:spMk id="86" creationId="{73587FB3-327D-4343-84C6-2432AF7614DF}"/>
          </ac:spMkLst>
        </pc:spChg>
        <pc:spChg chg="mod">
          <ac:chgData name="Andreas Oranje" userId="a7ff6765-78c7-4a58-aaf2-34a868f51b52" providerId="ADAL" clId="{6AC6E368-D8D0-654E-81F2-97218ACFD35D}" dt="2022-10-17T20:37:30.784" v="8894" actId="20577"/>
          <ac:spMkLst>
            <pc:docMk/>
            <pc:sldMk cId="3046498449" sldId="283"/>
            <ac:spMk id="88" creationId="{06BF5E29-4482-49B7-A985-5188E97E345D}"/>
          </ac:spMkLst>
        </pc:spChg>
        <pc:spChg chg="mod">
          <ac:chgData name="Andreas Oranje" userId="a7ff6765-78c7-4a58-aaf2-34a868f51b52" providerId="ADAL" clId="{6AC6E368-D8D0-654E-81F2-97218ACFD35D}" dt="2022-10-17T22:41:26.500" v="9708" actId="1076"/>
          <ac:spMkLst>
            <pc:docMk/>
            <pc:sldMk cId="3046498449" sldId="283"/>
            <ac:spMk id="90" creationId="{001C3558-EB95-418D-92B0-EDAFC4B28095}"/>
          </ac:spMkLst>
        </pc:spChg>
        <pc:spChg chg="mod">
          <ac:chgData name="Andreas Oranje" userId="a7ff6765-78c7-4a58-aaf2-34a868f51b52" providerId="ADAL" clId="{6AC6E368-D8D0-654E-81F2-97218ACFD35D}" dt="2022-10-17T19:15:31.607" v="8071" actId="1036"/>
          <ac:spMkLst>
            <pc:docMk/>
            <pc:sldMk cId="3046498449" sldId="283"/>
            <ac:spMk id="93" creationId="{07DC91D9-1615-4658-A26E-E2D761B2D3F9}"/>
          </ac:spMkLst>
        </pc:spChg>
        <pc:spChg chg="mod">
          <ac:chgData name="Andreas Oranje" userId="a7ff6765-78c7-4a58-aaf2-34a868f51b52" providerId="ADAL" clId="{6AC6E368-D8D0-654E-81F2-97218ACFD35D}" dt="2022-10-17T19:15:31.607" v="8071" actId="1036"/>
          <ac:spMkLst>
            <pc:docMk/>
            <pc:sldMk cId="3046498449" sldId="283"/>
            <ac:spMk id="94" creationId="{4C9806BC-7FC2-49D3-B579-59D48B5D3753}"/>
          </ac:spMkLst>
        </pc:spChg>
        <pc:spChg chg="mod">
          <ac:chgData name="Andreas Oranje" userId="a7ff6765-78c7-4a58-aaf2-34a868f51b52" providerId="ADAL" clId="{6AC6E368-D8D0-654E-81F2-97218ACFD35D}" dt="2022-10-17T19:15:31.607" v="8071" actId="1036"/>
          <ac:spMkLst>
            <pc:docMk/>
            <pc:sldMk cId="3046498449" sldId="283"/>
            <ac:spMk id="95" creationId="{22DA2AF3-18C1-48A2-A781-F84238A543D1}"/>
          </ac:spMkLst>
        </pc:spChg>
        <pc:spChg chg="mod">
          <ac:chgData name="Andreas Oranje" userId="a7ff6765-78c7-4a58-aaf2-34a868f51b52" providerId="ADAL" clId="{6AC6E368-D8D0-654E-81F2-97218ACFD35D}" dt="2022-10-17T19:15:31.607" v="8071" actId="1036"/>
          <ac:spMkLst>
            <pc:docMk/>
            <pc:sldMk cId="3046498449" sldId="283"/>
            <ac:spMk id="96" creationId="{4D9A078F-22D7-40E4-8C15-38411D25F9EB}"/>
          </ac:spMkLst>
        </pc:spChg>
        <pc:spChg chg="mod">
          <ac:chgData name="Andreas Oranje" userId="a7ff6765-78c7-4a58-aaf2-34a868f51b52" providerId="ADAL" clId="{6AC6E368-D8D0-654E-81F2-97218ACFD35D}" dt="2022-10-17T19:15:31.607" v="8071" actId="1036"/>
          <ac:spMkLst>
            <pc:docMk/>
            <pc:sldMk cId="3046498449" sldId="283"/>
            <ac:spMk id="97" creationId="{D7FE54DA-662C-4874-95B5-4DE99D611F5F}"/>
          </ac:spMkLst>
        </pc:spChg>
        <pc:spChg chg="mod">
          <ac:chgData name="Andreas Oranje" userId="a7ff6765-78c7-4a58-aaf2-34a868f51b52" providerId="ADAL" clId="{6AC6E368-D8D0-654E-81F2-97218ACFD35D}" dt="2022-10-17T19:15:31.607" v="8071" actId="1036"/>
          <ac:spMkLst>
            <pc:docMk/>
            <pc:sldMk cId="3046498449" sldId="283"/>
            <ac:spMk id="98" creationId="{2011F401-513A-4CCC-A1BE-E210D4D3C06D}"/>
          </ac:spMkLst>
        </pc:spChg>
        <pc:spChg chg="mod">
          <ac:chgData name="Andreas Oranje" userId="a7ff6765-78c7-4a58-aaf2-34a868f51b52" providerId="ADAL" clId="{6AC6E368-D8D0-654E-81F2-97218ACFD35D}" dt="2022-10-17T19:15:31.607" v="8071" actId="1036"/>
          <ac:spMkLst>
            <pc:docMk/>
            <pc:sldMk cId="3046498449" sldId="283"/>
            <ac:spMk id="99" creationId="{A798F62A-A916-4199-A867-7A41ADFE8A87}"/>
          </ac:spMkLst>
        </pc:spChg>
        <pc:spChg chg="mod">
          <ac:chgData name="Andreas Oranje" userId="a7ff6765-78c7-4a58-aaf2-34a868f51b52" providerId="ADAL" clId="{6AC6E368-D8D0-654E-81F2-97218ACFD35D}" dt="2022-10-17T19:15:31.607" v="8071" actId="1036"/>
          <ac:spMkLst>
            <pc:docMk/>
            <pc:sldMk cId="3046498449" sldId="283"/>
            <ac:spMk id="100" creationId="{88616909-5191-47CA-8D95-0A976751260F}"/>
          </ac:spMkLst>
        </pc:spChg>
        <pc:spChg chg="mod">
          <ac:chgData name="Andreas Oranje" userId="a7ff6765-78c7-4a58-aaf2-34a868f51b52" providerId="ADAL" clId="{6AC6E368-D8D0-654E-81F2-97218ACFD35D}" dt="2022-10-17T19:16:39.434" v="8155" actId="20577"/>
          <ac:spMkLst>
            <pc:docMk/>
            <pc:sldMk cId="3046498449" sldId="283"/>
            <ac:spMk id="103" creationId="{96B8FBC3-9282-480C-9C97-9D118278B9E6}"/>
          </ac:spMkLst>
        </pc:spChg>
        <pc:spChg chg="mod">
          <ac:chgData name="Andreas Oranje" userId="a7ff6765-78c7-4a58-aaf2-34a868f51b52" providerId="ADAL" clId="{6AC6E368-D8D0-654E-81F2-97218ACFD35D}" dt="2022-10-17T19:16:45.812" v="8169" actId="20577"/>
          <ac:spMkLst>
            <pc:docMk/>
            <pc:sldMk cId="3046498449" sldId="283"/>
            <ac:spMk id="104" creationId="{9DF8BD41-FF6A-477B-881A-AC9835FE7365}"/>
          </ac:spMkLst>
        </pc:spChg>
        <pc:spChg chg="mod">
          <ac:chgData name="Andreas Oranje" userId="a7ff6765-78c7-4a58-aaf2-34a868f51b52" providerId="ADAL" clId="{6AC6E368-D8D0-654E-81F2-97218ACFD35D}" dt="2022-10-17T19:16:59.844" v="8186" actId="20577"/>
          <ac:spMkLst>
            <pc:docMk/>
            <pc:sldMk cId="3046498449" sldId="283"/>
            <ac:spMk id="105" creationId="{04C57CEE-B745-4A3D-8C57-1E8FE0C38F08}"/>
          </ac:spMkLst>
        </pc:spChg>
      </pc:sldChg>
      <pc:sldChg chg="modSp mod">
        <pc:chgData name="Andreas Oranje" userId="a7ff6765-78c7-4a58-aaf2-34a868f51b52" providerId="ADAL" clId="{6AC6E368-D8D0-654E-81F2-97218ACFD35D}" dt="2022-10-15T02:18:06.737" v="3137" actId="20577"/>
        <pc:sldMkLst>
          <pc:docMk/>
          <pc:sldMk cId="1232374674" sldId="287"/>
        </pc:sldMkLst>
        <pc:spChg chg="mod">
          <ac:chgData name="Andreas Oranje" userId="a7ff6765-78c7-4a58-aaf2-34a868f51b52" providerId="ADAL" clId="{6AC6E368-D8D0-654E-81F2-97218ACFD35D}" dt="2022-10-15T02:18:06.737" v="3137" actId="20577"/>
          <ac:spMkLst>
            <pc:docMk/>
            <pc:sldMk cId="1232374674" sldId="287"/>
            <ac:spMk id="7" creationId="{EA04687F-7A83-4089-840E-EB9870E59F0E}"/>
          </ac:spMkLst>
        </pc:spChg>
        <pc:picChg chg="mod">
          <ac:chgData name="Andreas Oranje" userId="a7ff6765-78c7-4a58-aaf2-34a868f51b52" providerId="ADAL" clId="{6AC6E368-D8D0-654E-81F2-97218ACFD35D}" dt="2022-10-13T23:38:18.771" v="304" actId="1035"/>
          <ac:picMkLst>
            <pc:docMk/>
            <pc:sldMk cId="1232374674" sldId="287"/>
            <ac:picMk id="1026" creationId="{6BD0A6E7-86CE-481E-ACC2-E21DC0C84349}"/>
          </ac:picMkLst>
        </pc:picChg>
      </pc:sldChg>
      <pc:sldChg chg="delSp del">
        <pc:chgData name="Andreas Oranje" userId="a7ff6765-78c7-4a58-aaf2-34a868f51b52" providerId="ADAL" clId="{6AC6E368-D8D0-654E-81F2-97218ACFD35D}" dt="2022-10-13T23:39:30.490" v="307" actId="2696"/>
        <pc:sldMkLst>
          <pc:docMk/>
          <pc:sldMk cId="3735871994" sldId="289"/>
        </pc:sldMkLst>
        <pc:picChg chg="del">
          <ac:chgData name="Andreas Oranje" userId="a7ff6765-78c7-4a58-aaf2-34a868f51b52" providerId="ADAL" clId="{6AC6E368-D8D0-654E-81F2-97218ACFD35D}" dt="2022-10-13T23:38:24.712" v="305" actId="478"/>
          <ac:picMkLst>
            <pc:docMk/>
            <pc:sldMk cId="3735871994" sldId="289"/>
            <ac:picMk id="3074" creationId="{E64E0DBD-440C-4005-A436-BCB3C14C84CB}"/>
          </ac:picMkLst>
        </pc:picChg>
      </pc:sldChg>
      <pc:sldChg chg="new del">
        <pc:chgData name="Andreas Oranje" userId="a7ff6765-78c7-4a58-aaf2-34a868f51b52" providerId="ADAL" clId="{6AC6E368-D8D0-654E-81F2-97218ACFD35D}" dt="2022-10-13T23:39:44.258" v="309" actId="2696"/>
        <pc:sldMkLst>
          <pc:docMk/>
          <pc:sldMk cId="3793081672" sldId="290"/>
        </pc:sldMkLst>
      </pc:sldChg>
      <pc:sldChg chg="addSp delSp modSp add mod ord">
        <pc:chgData name="Andreas Oranje" userId="a7ff6765-78c7-4a58-aaf2-34a868f51b52" providerId="ADAL" clId="{6AC6E368-D8D0-654E-81F2-97218ACFD35D}" dt="2022-10-15T02:43:26.118" v="4326" actId="20578"/>
        <pc:sldMkLst>
          <pc:docMk/>
          <pc:sldMk cId="1548456551" sldId="291"/>
        </pc:sldMkLst>
        <pc:spChg chg="add mod">
          <ac:chgData name="Andreas Oranje" userId="a7ff6765-78c7-4a58-aaf2-34a868f51b52" providerId="ADAL" clId="{6AC6E368-D8D0-654E-81F2-97218ACFD35D}" dt="2022-10-15T01:23:38.981" v="1037" actId="14100"/>
          <ac:spMkLst>
            <pc:docMk/>
            <pc:sldMk cId="1548456551" sldId="291"/>
            <ac:spMk id="2" creationId="{D5680523-FAD4-E57C-FC00-6BBD6F0DA720}"/>
          </ac:spMkLst>
        </pc:spChg>
        <pc:spChg chg="add mod">
          <ac:chgData name="Andreas Oranje" userId="a7ff6765-78c7-4a58-aaf2-34a868f51b52" providerId="ADAL" clId="{6AC6E368-D8D0-654E-81F2-97218ACFD35D}" dt="2022-10-15T01:23:41.764" v="1038" actId="14100"/>
          <ac:spMkLst>
            <pc:docMk/>
            <pc:sldMk cId="1548456551" sldId="291"/>
            <ac:spMk id="4" creationId="{56BE1B0F-CF4B-80AC-D286-8BF617DEF124}"/>
          </ac:spMkLst>
        </pc:spChg>
        <pc:spChg chg="mod">
          <ac:chgData name="Andreas Oranje" userId="a7ff6765-78c7-4a58-aaf2-34a868f51b52" providerId="ADAL" clId="{6AC6E368-D8D0-654E-81F2-97218ACFD35D}" dt="2022-10-15T02:39:45.705" v="3897" actId="20577"/>
          <ac:spMkLst>
            <pc:docMk/>
            <pc:sldMk cId="1548456551" sldId="291"/>
            <ac:spMk id="6" creationId="{FFA0F0C6-5496-4F29-878E-71E5A0DC7D3F}"/>
          </ac:spMkLst>
        </pc:spChg>
        <pc:spChg chg="del mod">
          <ac:chgData name="Andreas Oranje" userId="a7ff6765-78c7-4a58-aaf2-34a868f51b52" providerId="ADAL" clId="{6AC6E368-D8D0-654E-81F2-97218ACFD35D}" dt="2022-10-15T00:05:13.637" v="716" actId="478"/>
          <ac:spMkLst>
            <pc:docMk/>
            <pc:sldMk cId="1548456551" sldId="291"/>
            <ac:spMk id="7" creationId="{A0B064FA-192E-4423-890B-209E1DACF608}"/>
          </ac:spMkLst>
        </pc:spChg>
        <pc:spChg chg="add mod">
          <ac:chgData name="Andreas Oranje" userId="a7ff6765-78c7-4a58-aaf2-34a868f51b52" providerId="ADAL" clId="{6AC6E368-D8D0-654E-81F2-97218ACFD35D}" dt="2022-10-15T01:23:44.182" v="1039" actId="14100"/>
          <ac:spMkLst>
            <pc:docMk/>
            <pc:sldMk cId="1548456551" sldId="291"/>
            <ac:spMk id="8" creationId="{C5E3B3A0-B117-6DE7-E635-FD8A4DEE3055}"/>
          </ac:spMkLst>
        </pc:spChg>
        <pc:spChg chg="add del mod">
          <ac:chgData name="Andreas Oranje" userId="a7ff6765-78c7-4a58-aaf2-34a868f51b52" providerId="ADAL" clId="{6AC6E368-D8D0-654E-81F2-97218ACFD35D}" dt="2022-10-15T00:05:18.528" v="718" actId="478"/>
          <ac:spMkLst>
            <pc:docMk/>
            <pc:sldMk cId="1548456551" sldId="291"/>
            <ac:spMk id="10" creationId="{ACA0003F-F0CA-DDAA-9DCB-B367FAC7F0F3}"/>
          </ac:spMkLst>
        </pc:spChg>
        <pc:spChg chg="add mod">
          <ac:chgData name="Andreas Oranje" userId="a7ff6765-78c7-4a58-aaf2-34a868f51b52" providerId="ADAL" clId="{6AC6E368-D8D0-654E-81F2-97218ACFD35D}" dt="2022-10-15T01:23:50.381" v="1041" actId="1076"/>
          <ac:spMkLst>
            <pc:docMk/>
            <pc:sldMk cId="1548456551" sldId="291"/>
            <ac:spMk id="11" creationId="{5EDE4393-7C6C-426D-4B42-1185922D61C5}"/>
          </ac:spMkLst>
        </pc:spChg>
        <pc:spChg chg="add mod">
          <ac:chgData name="Andreas Oranje" userId="a7ff6765-78c7-4a58-aaf2-34a868f51b52" providerId="ADAL" clId="{6AC6E368-D8D0-654E-81F2-97218ACFD35D}" dt="2022-10-15T01:23:47.198" v="1040" actId="1076"/>
          <ac:spMkLst>
            <pc:docMk/>
            <pc:sldMk cId="1548456551" sldId="291"/>
            <ac:spMk id="12" creationId="{B688942A-393E-39DA-43E5-F511E348DB99}"/>
          </ac:spMkLst>
        </pc:spChg>
        <pc:spChg chg="add mod">
          <ac:chgData name="Andreas Oranje" userId="a7ff6765-78c7-4a58-aaf2-34a868f51b52" providerId="ADAL" clId="{6AC6E368-D8D0-654E-81F2-97218ACFD35D}" dt="2022-10-15T01:23:09.460" v="1031" actId="1035"/>
          <ac:spMkLst>
            <pc:docMk/>
            <pc:sldMk cId="1548456551" sldId="291"/>
            <ac:spMk id="13" creationId="{377BA0AB-2234-D5B9-4992-C56204358E2A}"/>
          </ac:spMkLst>
        </pc:spChg>
        <pc:spChg chg="add mod">
          <ac:chgData name="Andreas Oranje" userId="a7ff6765-78c7-4a58-aaf2-34a868f51b52" providerId="ADAL" clId="{6AC6E368-D8D0-654E-81F2-97218ACFD35D}" dt="2022-10-15T01:23:09.460" v="1031" actId="1035"/>
          <ac:spMkLst>
            <pc:docMk/>
            <pc:sldMk cId="1548456551" sldId="291"/>
            <ac:spMk id="14" creationId="{BDF13A30-0CED-4D32-FC80-3DB8B0C4DC1A}"/>
          </ac:spMkLst>
        </pc:spChg>
        <pc:spChg chg="add mod">
          <ac:chgData name="Andreas Oranje" userId="a7ff6765-78c7-4a58-aaf2-34a868f51b52" providerId="ADAL" clId="{6AC6E368-D8D0-654E-81F2-97218ACFD35D}" dt="2022-10-15T01:23:09.460" v="1031" actId="1035"/>
          <ac:spMkLst>
            <pc:docMk/>
            <pc:sldMk cId="1548456551" sldId="291"/>
            <ac:spMk id="15" creationId="{5C04A6DB-E2EB-10AF-7A69-89460D597D4C}"/>
          </ac:spMkLst>
        </pc:spChg>
        <pc:spChg chg="add del mod">
          <ac:chgData name="Andreas Oranje" userId="a7ff6765-78c7-4a58-aaf2-34a868f51b52" providerId="ADAL" clId="{6AC6E368-D8D0-654E-81F2-97218ACFD35D}" dt="2022-10-15T01:23:22.268" v="1033"/>
          <ac:spMkLst>
            <pc:docMk/>
            <pc:sldMk cId="1548456551" sldId="291"/>
            <ac:spMk id="16" creationId="{D7309103-EEBC-FA76-0F39-315AF3EF3492}"/>
          </ac:spMkLst>
        </pc:spChg>
        <pc:spChg chg="add mod">
          <ac:chgData name="Andreas Oranje" userId="a7ff6765-78c7-4a58-aaf2-34a868f51b52" providerId="ADAL" clId="{6AC6E368-D8D0-654E-81F2-97218ACFD35D}" dt="2022-10-15T01:27:39.815" v="1230" actId="404"/>
          <ac:spMkLst>
            <pc:docMk/>
            <pc:sldMk cId="1548456551" sldId="291"/>
            <ac:spMk id="17" creationId="{44FE426D-1C5C-6525-CAB1-35FCDE84C384}"/>
          </ac:spMkLst>
        </pc:spChg>
        <pc:spChg chg="add mod">
          <ac:chgData name="Andreas Oranje" userId="a7ff6765-78c7-4a58-aaf2-34a868f51b52" providerId="ADAL" clId="{6AC6E368-D8D0-654E-81F2-97218ACFD35D}" dt="2022-10-15T01:34:33.413" v="1674" actId="20577"/>
          <ac:spMkLst>
            <pc:docMk/>
            <pc:sldMk cId="1548456551" sldId="291"/>
            <ac:spMk id="18" creationId="{7C32913F-735E-D504-2DD5-8C5D69A6BB26}"/>
          </ac:spMkLst>
        </pc:spChg>
        <pc:spChg chg="add mod">
          <ac:chgData name="Andreas Oranje" userId="a7ff6765-78c7-4a58-aaf2-34a868f51b52" providerId="ADAL" clId="{6AC6E368-D8D0-654E-81F2-97218ACFD35D}" dt="2022-10-15T01:34:45.761" v="1686" actId="20577"/>
          <ac:spMkLst>
            <pc:docMk/>
            <pc:sldMk cId="1548456551" sldId="291"/>
            <ac:spMk id="19" creationId="{F7E9CB8F-7EFB-FC7F-72D9-9651A8467F96}"/>
          </ac:spMkLst>
        </pc:spChg>
        <pc:picChg chg="add del">
          <ac:chgData name="Andreas Oranje" userId="a7ff6765-78c7-4a58-aaf2-34a868f51b52" providerId="ADAL" clId="{6AC6E368-D8D0-654E-81F2-97218ACFD35D}" dt="2022-10-14T23:57:23.897" v="521" actId="21"/>
          <ac:picMkLst>
            <pc:docMk/>
            <pc:sldMk cId="1548456551" sldId="291"/>
            <ac:picMk id="3" creationId="{FAE64EAE-6ADD-19FA-9918-512C6474EAF3}"/>
          </ac:picMkLst>
        </pc:picChg>
      </pc:sldChg>
      <pc:sldChg chg="modSp add mod">
        <pc:chgData name="Andreas Oranje" userId="a7ff6765-78c7-4a58-aaf2-34a868f51b52" providerId="ADAL" clId="{6AC6E368-D8D0-654E-81F2-97218ACFD35D}" dt="2022-10-15T01:39:41.583" v="1718" actId="20577"/>
        <pc:sldMkLst>
          <pc:docMk/>
          <pc:sldMk cId="1002648416" sldId="292"/>
        </pc:sldMkLst>
        <pc:spChg chg="mod">
          <ac:chgData name="Andreas Oranje" userId="a7ff6765-78c7-4a58-aaf2-34a868f51b52" providerId="ADAL" clId="{6AC6E368-D8D0-654E-81F2-97218ACFD35D}" dt="2022-10-15T01:39:41.583" v="1718" actId="20577"/>
          <ac:spMkLst>
            <pc:docMk/>
            <pc:sldMk cId="1002648416" sldId="292"/>
            <ac:spMk id="6" creationId="{FFA0F0C6-5496-4F29-878E-71E5A0DC7D3F}"/>
          </ac:spMkLst>
        </pc:spChg>
      </pc:sldChg>
      <pc:sldChg chg="delSp modSp add mod">
        <pc:chgData name="Andreas Oranje" userId="a7ff6765-78c7-4a58-aaf2-34a868f51b52" providerId="ADAL" clId="{6AC6E368-D8D0-654E-81F2-97218ACFD35D}" dt="2022-10-16T20:28:36.203" v="4699" actId="27636"/>
        <pc:sldMkLst>
          <pc:docMk/>
          <pc:sldMk cId="545521950" sldId="293"/>
        </pc:sldMkLst>
        <pc:spChg chg="mod">
          <ac:chgData name="Andreas Oranje" userId="a7ff6765-78c7-4a58-aaf2-34a868f51b52" providerId="ADAL" clId="{6AC6E368-D8D0-654E-81F2-97218ACFD35D}" dt="2022-10-15T02:30:48.572" v="3149" actId="20577"/>
          <ac:spMkLst>
            <pc:docMk/>
            <pc:sldMk cId="545521950" sldId="293"/>
            <ac:spMk id="6" creationId="{8F684537-1C83-4245-B470-70B849BC4089}"/>
          </ac:spMkLst>
        </pc:spChg>
        <pc:spChg chg="mod">
          <ac:chgData name="Andreas Oranje" userId="a7ff6765-78c7-4a58-aaf2-34a868f51b52" providerId="ADAL" clId="{6AC6E368-D8D0-654E-81F2-97218ACFD35D}" dt="2022-10-16T20:28:36.203" v="4699" actId="27636"/>
          <ac:spMkLst>
            <pc:docMk/>
            <pc:sldMk cId="545521950" sldId="293"/>
            <ac:spMk id="7" creationId="{EA04687F-7A83-4089-840E-EB9870E59F0E}"/>
          </ac:spMkLst>
        </pc:spChg>
        <pc:picChg chg="del">
          <ac:chgData name="Andreas Oranje" userId="a7ff6765-78c7-4a58-aaf2-34a868f51b52" providerId="ADAL" clId="{6AC6E368-D8D0-654E-81F2-97218ACFD35D}" dt="2022-10-15T02:30:38.517" v="3139" actId="478"/>
          <ac:picMkLst>
            <pc:docMk/>
            <pc:sldMk cId="545521950" sldId="293"/>
            <ac:picMk id="1026" creationId="{6BD0A6E7-86CE-481E-ACC2-E21DC0C84349}"/>
          </ac:picMkLst>
        </pc:picChg>
      </pc:sldChg>
      <pc:sldChg chg="addSp delSp modSp new mod modClrScheme chgLayout">
        <pc:chgData name="Andreas Oranje" userId="a7ff6765-78c7-4a58-aaf2-34a868f51b52" providerId="ADAL" clId="{6AC6E368-D8D0-654E-81F2-97218ACFD35D}" dt="2022-10-17T22:52:57.738" v="9929" actId="20577"/>
        <pc:sldMkLst>
          <pc:docMk/>
          <pc:sldMk cId="3180694899" sldId="294"/>
        </pc:sldMkLst>
        <pc:spChg chg="del">
          <ac:chgData name="Andreas Oranje" userId="a7ff6765-78c7-4a58-aaf2-34a868f51b52" providerId="ADAL" clId="{6AC6E368-D8D0-654E-81F2-97218ACFD35D}" dt="2022-10-15T02:37:40.772" v="3631" actId="26606"/>
          <ac:spMkLst>
            <pc:docMk/>
            <pc:sldMk cId="3180694899" sldId="294"/>
            <ac:spMk id="2" creationId="{34101079-DB78-6F11-0FCC-B530824D465B}"/>
          </ac:spMkLst>
        </pc:spChg>
        <pc:spChg chg="del">
          <ac:chgData name="Andreas Oranje" userId="a7ff6765-78c7-4a58-aaf2-34a868f51b52" providerId="ADAL" clId="{6AC6E368-D8D0-654E-81F2-97218ACFD35D}" dt="2022-10-15T02:37:40.772" v="3631" actId="26606"/>
          <ac:spMkLst>
            <pc:docMk/>
            <pc:sldMk cId="3180694899" sldId="294"/>
            <ac:spMk id="3" creationId="{0E0D9180-C831-6345-3A97-7284936E2370}"/>
          </ac:spMkLst>
        </pc:spChg>
        <pc:spChg chg="del">
          <ac:chgData name="Andreas Oranje" userId="a7ff6765-78c7-4a58-aaf2-34a868f51b52" providerId="ADAL" clId="{6AC6E368-D8D0-654E-81F2-97218ACFD35D}" dt="2022-10-15T02:37:40.772" v="3631" actId="26606"/>
          <ac:spMkLst>
            <pc:docMk/>
            <pc:sldMk cId="3180694899" sldId="294"/>
            <ac:spMk id="4" creationId="{6F3E161E-A3F2-7151-88B8-5E9416A0BD09}"/>
          </ac:spMkLst>
        </pc:spChg>
        <pc:spChg chg="mod">
          <ac:chgData name="Andreas Oranje" userId="a7ff6765-78c7-4a58-aaf2-34a868f51b52" providerId="ADAL" clId="{6AC6E368-D8D0-654E-81F2-97218ACFD35D}" dt="2022-10-15T02:37:40.772" v="3631" actId="26606"/>
          <ac:spMkLst>
            <pc:docMk/>
            <pc:sldMk cId="3180694899" sldId="294"/>
            <ac:spMk id="5" creationId="{D08D82B4-B360-887C-514B-12A3612AAB01}"/>
          </ac:spMkLst>
        </pc:spChg>
        <pc:spChg chg="add mod">
          <ac:chgData name="Andreas Oranje" userId="a7ff6765-78c7-4a58-aaf2-34a868f51b52" providerId="ADAL" clId="{6AC6E368-D8D0-654E-81F2-97218ACFD35D}" dt="2022-10-15T02:37:56.690" v="3648" actId="20577"/>
          <ac:spMkLst>
            <pc:docMk/>
            <pc:sldMk cId="3180694899" sldId="294"/>
            <ac:spMk id="10" creationId="{1EA4A5EA-6C59-9E6D-3A8D-BC1EE05A53E6}"/>
          </ac:spMkLst>
        </pc:spChg>
        <pc:spChg chg="add mod">
          <ac:chgData name="Andreas Oranje" userId="a7ff6765-78c7-4a58-aaf2-34a868f51b52" providerId="ADAL" clId="{6AC6E368-D8D0-654E-81F2-97218ACFD35D}" dt="2022-10-17T22:52:57.738" v="9929" actId="20577"/>
          <ac:spMkLst>
            <pc:docMk/>
            <pc:sldMk cId="3180694899" sldId="294"/>
            <ac:spMk id="12" creationId="{9F22A83B-4AF3-0D60-A191-850A05DD56FF}"/>
          </ac:spMkLst>
        </pc:spChg>
      </pc:sldChg>
      <pc:sldChg chg="addSp delSp modSp new mod modClrScheme chgLayout">
        <pc:chgData name="Andreas Oranje" userId="a7ff6765-78c7-4a58-aaf2-34a868f51b52" providerId="ADAL" clId="{6AC6E368-D8D0-654E-81F2-97218ACFD35D}" dt="2022-10-17T14:20:14.610" v="5034" actId="20577"/>
        <pc:sldMkLst>
          <pc:docMk/>
          <pc:sldMk cId="104810239" sldId="295"/>
        </pc:sldMkLst>
        <pc:spChg chg="del">
          <ac:chgData name="Andreas Oranje" userId="a7ff6765-78c7-4a58-aaf2-34a868f51b52" providerId="ADAL" clId="{6AC6E368-D8D0-654E-81F2-97218ACFD35D}" dt="2022-10-17T00:43:07.726" v="4701" actId="26606"/>
          <ac:spMkLst>
            <pc:docMk/>
            <pc:sldMk cId="104810239" sldId="295"/>
            <ac:spMk id="2" creationId="{239F81D0-F18A-5594-0081-85AB34500047}"/>
          </ac:spMkLst>
        </pc:spChg>
        <pc:spChg chg="add mod">
          <ac:chgData name="Andreas Oranje" userId="a7ff6765-78c7-4a58-aaf2-34a868f51b52" providerId="ADAL" clId="{6AC6E368-D8D0-654E-81F2-97218ACFD35D}" dt="2022-10-17T14:19:33.190" v="5029" actId="207"/>
          <ac:spMkLst>
            <pc:docMk/>
            <pc:sldMk cId="104810239" sldId="295"/>
            <ac:spMk id="2" creationId="{93D3DB33-8763-64C2-02B1-9D20FBBD723E}"/>
          </ac:spMkLst>
        </pc:spChg>
        <pc:spChg chg="add mod">
          <ac:chgData name="Andreas Oranje" userId="a7ff6765-78c7-4a58-aaf2-34a868f51b52" providerId="ADAL" clId="{6AC6E368-D8D0-654E-81F2-97218ACFD35D}" dt="2022-10-17T14:20:14.610" v="5034" actId="20577"/>
          <ac:spMkLst>
            <pc:docMk/>
            <pc:sldMk cId="104810239" sldId="295"/>
            <ac:spMk id="3" creationId="{0536A080-2D70-C462-A70D-21D5FF1479FC}"/>
          </ac:spMkLst>
        </pc:spChg>
        <pc:spChg chg="del">
          <ac:chgData name="Andreas Oranje" userId="a7ff6765-78c7-4a58-aaf2-34a868f51b52" providerId="ADAL" clId="{6AC6E368-D8D0-654E-81F2-97218ACFD35D}" dt="2022-10-17T00:43:07.726" v="4701" actId="26606"/>
          <ac:spMkLst>
            <pc:docMk/>
            <pc:sldMk cId="104810239" sldId="295"/>
            <ac:spMk id="3" creationId="{9FD428D7-4D7F-E910-7809-5A439E533C83}"/>
          </ac:spMkLst>
        </pc:spChg>
        <pc:spChg chg="del">
          <ac:chgData name="Andreas Oranje" userId="a7ff6765-78c7-4a58-aaf2-34a868f51b52" providerId="ADAL" clId="{6AC6E368-D8D0-654E-81F2-97218ACFD35D}" dt="2022-10-17T00:43:07.726" v="4701" actId="26606"/>
          <ac:spMkLst>
            <pc:docMk/>
            <pc:sldMk cId="104810239" sldId="295"/>
            <ac:spMk id="4" creationId="{EC0A31B5-B5BD-6C05-A8B8-0C81AE64FB4B}"/>
          </ac:spMkLst>
        </pc:spChg>
        <pc:spChg chg="mod">
          <ac:chgData name="Andreas Oranje" userId="a7ff6765-78c7-4a58-aaf2-34a868f51b52" providerId="ADAL" clId="{6AC6E368-D8D0-654E-81F2-97218ACFD35D}" dt="2022-10-17T00:43:07.726" v="4701" actId="26606"/>
          <ac:spMkLst>
            <pc:docMk/>
            <pc:sldMk cId="104810239" sldId="295"/>
            <ac:spMk id="5" creationId="{D75F226F-ADD0-9F03-A6A9-DE881679D30F}"/>
          </ac:spMkLst>
        </pc:spChg>
        <pc:spChg chg="add del mod">
          <ac:chgData name="Andreas Oranje" userId="a7ff6765-78c7-4a58-aaf2-34a868f51b52" providerId="ADAL" clId="{6AC6E368-D8D0-654E-81F2-97218ACFD35D}" dt="2022-10-17T14:18:29.358" v="5019" actId="478"/>
          <ac:spMkLst>
            <pc:docMk/>
            <pc:sldMk cId="104810239" sldId="295"/>
            <ac:spMk id="6" creationId="{0562F90C-3022-D906-F140-F41C77128887}"/>
          </ac:spMkLst>
        </pc:spChg>
        <pc:spChg chg="add mod">
          <ac:chgData name="Andreas Oranje" userId="a7ff6765-78c7-4a58-aaf2-34a868f51b52" providerId="ADAL" clId="{6AC6E368-D8D0-654E-81F2-97218ACFD35D}" dt="2022-10-17T14:20:04.859" v="5031" actId="14100"/>
          <ac:spMkLst>
            <pc:docMk/>
            <pc:sldMk cId="104810239" sldId="295"/>
            <ac:spMk id="7" creationId="{A2159293-6413-7057-6730-F77EFE7D3651}"/>
          </ac:spMkLst>
        </pc:spChg>
        <pc:spChg chg="add mod">
          <ac:chgData name="Andreas Oranje" userId="a7ff6765-78c7-4a58-aaf2-34a868f51b52" providerId="ADAL" clId="{6AC6E368-D8D0-654E-81F2-97218ACFD35D}" dt="2022-10-17T00:43:21.246" v="4737" actId="20577"/>
          <ac:spMkLst>
            <pc:docMk/>
            <pc:sldMk cId="104810239" sldId="295"/>
            <ac:spMk id="10" creationId="{ED36FECB-26ED-3318-FF90-29DFD7958C79}"/>
          </ac:spMkLst>
        </pc:spChg>
        <pc:spChg chg="add del mod">
          <ac:chgData name="Andreas Oranje" userId="a7ff6765-78c7-4a58-aaf2-34a868f51b52" providerId="ADAL" clId="{6AC6E368-D8D0-654E-81F2-97218ACFD35D}" dt="2022-10-17T14:18:27.539" v="5018" actId="478"/>
          <ac:spMkLst>
            <pc:docMk/>
            <pc:sldMk cId="104810239" sldId="295"/>
            <ac:spMk id="12" creationId="{437C0D20-9ED0-A9D9-7FBF-0530A99A0794}"/>
          </ac:spMkLst>
        </pc:spChg>
      </pc:sldChg>
      <pc:sldChg chg="addSp delSp modSp new mod modClrScheme chgLayout">
        <pc:chgData name="Andreas Oranje" userId="a7ff6765-78c7-4a58-aaf2-34a868f51b52" providerId="ADAL" clId="{6AC6E368-D8D0-654E-81F2-97218ACFD35D}" dt="2022-10-17T17:08:07.967" v="6244" actId="27636"/>
        <pc:sldMkLst>
          <pc:docMk/>
          <pc:sldMk cId="2377648781" sldId="296"/>
        </pc:sldMkLst>
        <pc:spChg chg="del">
          <ac:chgData name="Andreas Oranje" userId="a7ff6765-78c7-4a58-aaf2-34a868f51b52" providerId="ADAL" clId="{6AC6E368-D8D0-654E-81F2-97218ACFD35D}" dt="2022-10-17T14:33:46.035" v="5036" actId="26606"/>
          <ac:spMkLst>
            <pc:docMk/>
            <pc:sldMk cId="2377648781" sldId="296"/>
            <ac:spMk id="2" creationId="{04AC5466-D956-57A4-DBEC-D8EE3A713E6E}"/>
          </ac:spMkLst>
        </pc:spChg>
        <pc:spChg chg="del">
          <ac:chgData name="Andreas Oranje" userId="a7ff6765-78c7-4a58-aaf2-34a868f51b52" providerId="ADAL" clId="{6AC6E368-D8D0-654E-81F2-97218ACFD35D}" dt="2022-10-17T14:33:46.035" v="5036" actId="26606"/>
          <ac:spMkLst>
            <pc:docMk/>
            <pc:sldMk cId="2377648781" sldId="296"/>
            <ac:spMk id="3" creationId="{49FE675A-32B6-A7CD-C188-D00A63EDA969}"/>
          </ac:spMkLst>
        </pc:spChg>
        <pc:spChg chg="del">
          <ac:chgData name="Andreas Oranje" userId="a7ff6765-78c7-4a58-aaf2-34a868f51b52" providerId="ADAL" clId="{6AC6E368-D8D0-654E-81F2-97218ACFD35D}" dt="2022-10-17T14:33:46.035" v="5036" actId="26606"/>
          <ac:spMkLst>
            <pc:docMk/>
            <pc:sldMk cId="2377648781" sldId="296"/>
            <ac:spMk id="4" creationId="{6EAC6C41-5F40-0FFA-EC65-F3458C4EB586}"/>
          </ac:spMkLst>
        </pc:spChg>
        <pc:spChg chg="mod">
          <ac:chgData name="Andreas Oranje" userId="a7ff6765-78c7-4a58-aaf2-34a868f51b52" providerId="ADAL" clId="{6AC6E368-D8D0-654E-81F2-97218ACFD35D}" dt="2022-10-17T14:33:46.035" v="5036" actId="26606"/>
          <ac:spMkLst>
            <pc:docMk/>
            <pc:sldMk cId="2377648781" sldId="296"/>
            <ac:spMk id="5" creationId="{219A70CB-C448-D81C-BB9E-DCCBD7083F47}"/>
          </ac:spMkLst>
        </pc:spChg>
        <pc:spChg chg="add mod">
          <ac:chgData name="Andreas Oranje" userId="a7ff6765-78c7-4a58-aaf2-34a868f51b52" providerId="ADAL" clId="{6AC6E368-D8D0-654E-81F2-97218ACFD35D}" dt="2022-10-17T14:39:30.114" v="5079" actId="20577"/>
          <ac:spMkLst>
            <pc:docMk/>
            <pc:sldMk cId="2377648781" sldId="296"/>
            <ac:spMk id="10" creationId="{EA28622F-FDA0-694C-EC90-A459F72D0715}"/>
          </ac:spMkLst>
        </pc:spChg>
        <pc:spChg chg="add mod">
          <ac:chgData name="Andreas Oranje" userId="a7ff6765-78c7-4a58-aaf2-34a868f51b52" providerId="ADAL" clId="{6AC6E368-D8D0-654E-81F2-97218ACFD35D}" dt="2022-10-17T17:08:07.967" v="6244" actId="27636"/>
          <ac:spMkLst>
            <pc:docMk/>
            <pc:sldMk cId="2377648781" sldId="296"/>
            <ac:spMk id="12" creationId="{A916E82F-7328-5E7F-460C-0FE9B1B8E499}"/>
          </ac:spMkLst>
        </pc:spChg>
      </pc:sldChg>
      <pc:sldChg chg="modSp add mod">
        <pc:chgData name="Andreas Oranje" userId="a7ff6765-78c7-4a58-aaf2-34a868f51b52" providerId="ADAL" clId="{6AC6E368-D8D0-654E-81F2-97218ACFD35D}" dt="2022-10-17T17:47:30.222" v="7105" actId="27636"/>
        <pc:sldMkLst>
          <pc:docMk/>
          <pc:sldMk cId="2059536298" sldId="297"/>
        </pc:sldMkLst>
        <pc:spChg chg="mod">
          <ac:chgData name="Andreas Oranje" userId="a7ff6765-78c7-4a58-aaf2-34a868f51b52" providerId="ADAL" clId="{6AC6E368-D8D0-654E-81F2-97218ACFD35D}" dt="2022-10-17T17:11:32.161" v="6255" actId="20577"/>
          <ac:spMkLst>
            <pc:docMk/>
            <pc:sldMk cId="2059536298" sldId="297"/>
            <ac:spMk id="10" creationId="{EA28622F-FDA0-694C-EC90-A459F72D0715}"/>
          </ac:spMkLst>
        </pc:spChg>
        <pc:spChg chg="mod">
          <ac:chgData name="Andreas Oranje" userId="a7ff6765-78c7-4a58-aaf2-34a868f51b52" providerId="ADAL" clId="{6AC6E368-D8D0-654E-81F2-97218ACFD35D}" dt="2022-10-17T17:47:30.222" v="7105" actId="27636"/>
          <ac:spMkLst>
            <pc:docMk/>
            <pc:sldMk cId="2059536298" sldId="297"/>
            <ac:spMk id="12" creationId="{A916E82F-7328-5E7F-460C-0FE9B1B8E499}"/>
          </ac:spMkLst>
        </pc:spChg>
      </pc:sldChg>
      <pc:sldChg chg="modSp add mod">
        <pc:chgData name="Andreas Oranje" userId="a7ff6765-78c7-4a58-aaf2-34a868f51b52" providerId="ADAL" clId="{6AC6E368-D8D0-654E-81F2-97218ACFD35D}" dt="2022-10-17T18:15:27.788" v="7764" actId="20577"/>
        <pc:sldMkLst>
          <pc:docMk/>
          <pc:sldMk cId="3710366740" sldId="298"/>
        </pc:sldMkLst>
        <pc:spChg chg="mod">
          <ac:chgData name="Andreas Oranje" userId="a7ff6765-78c7-4a58-aaf2-34a868f51b52" providerId="ADAL" clId="{6AC6E368-D8D0-654E-81F2-97218ACFD35D}" dt="2022-10-17T18:15:27.788" v="7764" actId="20577"/>
          <ac:spMkLst>
            <pc:docMk/>
            <pc:sldMk cId="3710366740" sldId="298"/>
            <ac:spMk id="12" creationId="{A916E82F-7328-5E7F-460C-0FE9B1B8E499}"/>
          </ac:spMkLst>
        </pc:spChg>
      </pc:sldChg>
      <pc:sldChg chg="addSp delSp modSp new mod modClrScheme chgLayout">
        <pc:chgData name="Andreas Oranje" userId="a7ff6765-78c7-4a58-aaf2-34a868f51b52" providerId="ADAL" clId="{6AC6E368-D8D0-654E-81F2-97218ACFD35D}" dt="2022-10-17T22:47:45.731" v="9849" actId="20577"/>
        <pc:sldMkLst>
          <pc:docMk/>
          <pc:sldMk cId="2488699407" sldId="299"/>
        </pc:sldMkLst>
        <pc:spChg chg="del">
          <ac:chgData name="Andreas Oranje" userId="a7ff6765-78c7-4a58-aaf2-34a868f51b52" providerId="ADAL" clId="{6AC6E368-D8D0-654E-81F2-97218ACFD35D}" dt="2022-10-17T17:55:53.801" v="7199" actId="26606"/>
          <ac:spMkLst>
            <pc:docMk/>
            <pc:sldMk cId="2488699407" sldId="299"/>
            <ac:spMk id="2" creationId="{6005F000-0F20-F90A-011D-147F3C600F40}"/>
          </ac:spMkLst>
        </pc:spChg>
        <pc:spChg chg="del">
          <ac:chgData name="Andreas Oranje" userId="a7ff6765-78c7-4a58-aaf2-34a868f51b52" providerId="ADAL" clId="{6AC6E368-D8D0-654E-81F2-97218ACFD35D}" dt="2022-10-17T17:55:53.801" v="7199" actId="26606"/>
          <ac:spMkLst>
            <pc:docMk/>
            <pc:sldMk cId="2488699407" sldId="299"/>
            <ac:spMk id="3" creationId="{5AE56073-7BE4-01BA-21C6-577F7AA33BFB}"/>
          </ac:spMkLst>
        </pc:spChg>
        <pc:spChg chg="del">
          <ac:chgData name="Andreas Oranje" userId="a7ff6765-78c7-4a58-aaf2-34a868f51b52" providerId="ADAL" clId="{6AC6E368-D8D0-654E-81F2-97218ACFD35D}" dt="2022-10-17T17:55:53.801" v="7199" actId="26606"/>
          <ac:spMkLst>
            <pc:docMk/>
            <pc:sldMk cId="2488699407" sldId="299"/>
            <ac:spMk id="4" creationId="{A24492E3-8C39-9B1F-E2FA-22AFB5B648A2}"/>
          </ac:spMkLst>
        </pc:spChg>
        <pc:spChg chg="mod">
          <ac:chgData name="Andreas Oranje" userId="a7ff6765-78c7-4a58-aaf2-34a868f51b52" providerId="ADAL" clId="{6AC6E368-D8D0-654E-81F2-97218ACFD35D}" dt="2022-10-17T17:55:53.801" v="7199" actId="26606"/>
          <ac:spMkLst>
            <pc:docMk/>
            <pc:sldMk cId="2488699407" sldId="299"/>
            <ac:spMk id="5" creationId="{EFE4A5DD-9DC9-5471-5B8F-5530018593AB}"/>
          </ac:spMkLst>
        </pc:spChg>
        <pc:spChg chg="add mod">
          <ac:chgData name="Andreas Oranje" userId="a7ff6765-78c7-4a58-aaf2-34a868f51b52" providerId="ADAL" clId="{6AC6E368-D8D0-654E-81F2-97218ACFD35D}" dt="2022-10-17T22:47:45.731" v="9849" actId="20577"/>
          <ac:spMkLst>
            <pc:docMk/>
            <pc:sldMk cId="2488699407" sldId="299"/>
            <ac:spMk id="10" creationId="{8F4E3C1F-346A-C76F-3105-F19E6EAB38CC}"/>
          </ac:spMkLst>
        </pc:spChg>
        <pc:spChg chg="add mod">
          <ac:chgData name="Andreas Oranje" userId="a7ff6765-78c7-4a58-aaf2-34a868f51b52" providerId="ADAL" clId="{6AC6E368-D8D0-654E-81F2-97218ACFD35D}" dt="2022-10-17T22:46:18.343" v="9842" actId="20577"/>
          <ac:spMkLst>
            <pc:docMk/>
            <pc:sldMk cId="2488699407" sldId="299"/>
            <ac:spMk id="12" creationId="{44BFE0DC-FDCC-EE97-82CD-BA0E5BD17B80}"/>
          </ac:spMkLst>
        </pc:spChg>
      </pc:sldChg>
    </pc:docChg>
  </pc:docChgLst>
  <pc:docChgLst>
    <pc:chgData name="Oranje, Andreas" userId="a7ff6765-78c7-4a58-aaf2-34a868f51b52" providerId="ADAL" clId="{565531E1-F691-44E7-9D7D-043C929726D5}"/>
    <pc:docChg chg="undo custSel addSld delSld modSld sldOrd">
      <pc:chgData name="Oranje, Andreas" userId="a7ff6765-78c7-4a58-aaf2-34a868f51b52" providerId="ADAL" clId="{565531E1-F691-44E7-9D7D-043C929726D5}" dt="2022-10-13T19:31:27.387" v="3944" actId="1076"/>
      <pc:docMkLst>
        <pc:docMk/>
      </pc:docMkLst>
      <pc:sldChg chg="modSp mod">
        <pc:chgData name="Oranje, Andreas" userId="a7ff6765-78c7-4a58-aaf2-34a868f51b52" providerId="ADAL" clId="{565531E1-F691-44E7-9D7D-043C929726D5}" dt="2022-10-13T16:15:11.390" v="1597" actId="20577"/>
        <pc:sldMkLst>
          <pc:docMk/>
          <pc:sldMk cId="906151318" sldId="256"/>
        </pc:sldMkLst>
        <pc:spChg chg="mod">
          <ac:chgData name="Oranje, Andreas" userId="a7ff6765-78c7-4a58-aaf2-34a868f51b52" providerId="ADAL" clId="{565531E1-F691-44E7-9D7D-043C929726D5}" dt="2022-10-13T16:15:11.390" v="1597" actId="20577"/>
          <ac:spMkLst>
            <pc:docMk/>
            <pc:sldMk cId="906151318" sldId="256"/>
            <ac:spMk id="3" creationId="{9E945EDF-B57C-A142-A35C-7E93C1085002}"/>
          </ac:spMkLst>
        </pc:spChg>
      </pc:sldChg>
      <pc:sldChg chg="modSp mod">
        <pc:chgData name="Oranje, Andreas" userId="a7ff6765-78c7-4a58-aaf2-34a868f51b52" providerId="ADAL" clId="{565531E1-F691-44E7-9D7D-043C929726D5}" dt="2022-10-13T16:28:05.695" v="1723" actId="20577"/>
        <pc:sldMkLst>
          <pc:docMk/>
          <pc:sldMk cId="4013824848" sldId="259"/>
        </pc:sldMkLst>
        <pc:spChg chg="mod">
          <ac:chgData name="Oranje, Andreas" userId="a7ff6765-78c7-4a58-aaf2-34a868f51b52" providerId="ADAL" clId="{565531E1-F691-44E7-9D7D-043C929726D5}" dt="2022-10-13T16:28:05.695" v="1723" actId="20577"/>
          <ac:spMkLst>
            <pc:docMk/>
            <pc:sldMk cId="4013824848" sldId="259"/>
            <ac:spMk id="3" creationId="{F86F82C9-F4D7-4758-95AD-707E56A40587}"/>
          </ac:spMkLst>
        </pc:spChg>
      </pc:sldChg>
      <pc:sldChg chg="addSp delSp modSp new mod ord modClrScheme chgLayout">
        <pc:chgData name="Oranje, Andreas" userId="a7ff6765-78c7-4a58-aaf2-34a868f51b52" providerId="ADAL" clId="{565531E1-F691-44E7-9D7D-043C929726D5}" dt="2022-10-13T18:52:22.744" v="3624" actId="20577"/>
        <pc:sldMkLst>
          <pc:docMk/>
          <pc:sldMk cId="3408829488" sldId="260"/>
        </pc:sldMkLst>
        <pc:spChg chg="del mod ord">
          <ac:chgData name="Oranje, Andreas" userId="a7ff6765-78c7-4a58-aaf2-34a868f51b52" providerId="ADAL" clId="{565531E1-F691-44E7-9D7D-043C929726D5}" dt="2022-10-13T16:28:14.242" v="1725" actId="700"/>
          <ac:spMkLst>
            <pc:docMk/>
            <pc:sldMk cId="3408829488" sldId="260"/>
            <ac:spMk id="2" creationId="{17FAA7C9-802D-4928-BF66-A18781EF94AD}"/>
          </ac:spMkLst>
        </pc:spChg>
        <pc:spChg chg="del mod ord">
          <ac:chgData name="Oranje, Andreas" userId="a7ff6765-78c7-4a58-aaf2-34a868f51b52" providerId="ADAL" clId="{565531E1-F691-44E7-9D7D-043C929726D5}" dt="2022-10-13T16:28:14.242" v="1725" actId="700"/>
          <ac:spMkLst>
            <pc:docMk/>
            <pc:sldMk cId="3408829488" sldId="260"/>
            <ac:spMk id="3" creationId="{BE7199BF-4F4E-4316-A6F1-40C48A045E6B}"/>
          </ac:spMkLst>
        </pc:spChg>
        <pc:spChg chg="del">
          <ac:chgData name="Oranje, Andreas" userId="a7ff6765-78c7-4a58-aaf2-34a868f51b52" providerId="ADAL" clId="{565531E1-F691-44E7-9D7D-043C929726D5}" dt="2022-10-13T16:28:14.242" v="1725" actId="700"/>
          <ac:spMkLst>
            <pc:docMk/>
            <pc:sldMk cId="3408829488" sldId="260"/>
            <ac:spMk id="4" creationId="{C77AA9F0-C209-49FC-AFB9-C06636F37D33}"/>
          </ac:spMkLst>
        </pc:spChg>
        <pc:spChg chg="mod ord">
          <ac:chgData name="Oranje, Andreas" userId="a7ff6765-78c7-4a58-aaf2-34a868f51b52" providerId="ADAL" clId="{565531E1-F691-44E7-9D7D-043C929726D5}" dt="2022-10-13T16:28:14.242" v="1725" actId="700"/>
          <ac:spMkLst>
            <pc:docMk/>
            <pc:sldMk cId="3408829488" sldId="260"/>
            <ac:spMk id="5" creationId="{D3EBAABC-2E82-4141-9585-1779C5ABD866}"/>
          </ac:spMkLst>
        </pc:spChg>
        <pc:spChg chg="add mod ord">
          <ac:chgData name="Oranje, Andreas" userId="a7ff6765-78c7-4a58-aaf2-34a868f51b52" providerId="ADAL" clId="{565531E1-F691-44E7-9D7D-043C929726D5}" dt="2022-10-13T16:28:41.100" v="1751" actId="20577"/>
          <ac:spMkLst>
            <pc:docMk/>
            <pc:sldMk cId="3408829488" sldId="260"/>
            <ac:spMk id="6" creationId="{B04CFC6F-BEED-45BC-9A0E-B5FC9180D6C9}"/>
          </ac:spMkLst>
        </pc:spChg>
        <pc:spChg chg="add mod ord">
          <ac:chgData name="Oranje, Andreas" userId="a7ff6765-78c7-4a58-aaf2-34a868f51b52" providerId="ADAL" clId="{565531E1-F691-44E7-9D7D-043C929726D5}" dt="2022-10-13T18:52:22.744" v="3624" actId="20577"/>
          <ac:spMkLst>
            <pc:docMk/>
            <pc:sldMk cId="3408829488" sldId="260"/>
            <ac:spMk id="7" creationId="{8C5A2813-C77F-4850-B8FF-CAC3BBA01F22}"/>
          </ac:spMkLst>
        </pc:spChg>
      </pc:sldChg>
      <pc:sldChg chg="addSp delSp modSp new mod modClrScheme chgLayout">
        <pc:chgData name="Oranje, Andreas" userId="a7ff6765-78c7-4a58-aaf2-34a868f51b52" providerId="ADAL" clId="{565531E1-F691-44E7-9D7D-043C929726D5}" dt="2022-10-13T18:40:32.541" v="3534" actId="20577"/>
        <pc:sldMkLst>
          <pc:docMk/>
          <pc:sldMk cId="2728441389" sldId="261"/>
        </pc:sldMkLst>
        <pc:spChg chg="del mod ord">
          <ac:chgData name="Oranje, Andreas" userId="a7ff6765-78c7-4a58-aaf2-34a868f51b52" providerId="ADAL" clId="{565531E1-F691-44E7-9D7D-043C929726D5}" dt="2022-10-13T17:13:03.375" v="2341" actId="700"/>
          <ac:spMkLst>
            <pc:docMk/>
            <pc:sldMk cId="2728441389" sldId="261"/>
            <ac:spMk id="2" creationId="{ECCAA1D6-EDB3-405D-BC04-9F241D64FEE9}"/>
          </ac:spMkLst>
        </pc:spChg>
        <pc:spChg chg="del mod ord">
          <ac:chgData name="Oranje, Andreas" userId="a7ff6765-78c7-4a58-aaf2-34a868f51b52" providerId="ADAL" clId="{565531E1-F691-44E7-9D7D-043C929726D5}" dt="2022-10-13T17:13:03.375" v="2341" actId="700"/>
          <ac:spMkLst>
            <pc:docMk/>
            <pc:sldMk cId="2728441389" sldId="261"/>
            <ac:spMk id="3" creationId="{206EEC28-B026-49C4-98F9-07B027813333}"/>
          </ac:spMkLst>
        </pc:spChg>
        <pc:spChg chg="del">
          <ac:chgData name="Oranje, Andreas" userId="a7ff6765-78c7-4a58-aaf2-34a868f51b52" providerId="ADAL" clId="{565531E1-F691-44E7-9D7D-043C929726D5}" dt="2022-10-13T17:13:03.375" v="2341" actId="700"/>
          <ac:spMkLst>
            <pc:docMk/>
            <pc:sldMk cId="2728441389" sldId="261"/>
            <ac:spMk id="4" creationId="{9C7C6617-BA5B-49C1-B475-5E41880FEE42}"/>
          </ac:spMkLst>
        </pc:spChg>
        <pc:spChg chg="mod ord">
          <ac:chgData name="Oranje, Andreas" userId="a7ff6765-78c7-4a58-aaf2-34a868f51b52" providerId="ADAL" clId="{565531E1-F691-44E7-9D7D-043C929726D5}" dt="2022-10-13T17:13:03.375" v="2341" actId="700"/>
          <ac:spMkLst>
            <pc:docMk/>
            <pc:sldMk cId="2728441389" sldId="261"/>
            <ac:spMk id="5" creationId="{833EDBDE-2548-44B7-A142-7058FED50907}"/>
          </ac:spMkLst>
        </pc:spChg>
        <pc:spChg chg="add mod ord">
          <ac:chgData name="Oranje, Andreas" userId="a7ff6765-78c7-4a58-aaf2-34a868f51b52" providerId="ADAL" clId="{565531E1-F691-44E7-9D7D-043C929726D5}" dt="2022-10-13T17:13:49.101" v="2407" actId="20577"/>
          <ac:spMkLst>
            <pc:docMk/>
            <pc:sldMk cId="2728441389" sldId="261"/>
            <ac:spMk id="6" creationId="{FFA0F0C6-5496-4F29-878E-71E5A0DC7D3F}"/>
          </ac:spMkLst>
        </pc:spChg>
        <pc:spChg chg="add mod ord">
          <ac:chgData name="Oranje, Andreas" userId="a7ff6765-78c7-4a58-aaf2-34a868f51b52" providerId="ADAL" clId="{565531E1-F691-44E7-9D7D-043C929726D5}" dt="2022-10-13T18:40:32.541" v="3534" actId="20577"/>
          <ac:spMkLst>
            <pc:docMk/>
            <pc:sldMk cId="2728441389" sldId="261"/>
            <ac:spMk id="7" creationId="{A0B064FA-192E-4423-890B-209E1DACF608}"/>
          </ac:spMkLst>
        </pc:spChg>
      </pc:sldChg>
      <pc:sldChg chg="modSp new mod">
        <pc:chgData name="Oranje, Andreas" userId="a7ff6765-78c7-4a58-aaf2-34a868f51b52" providerId="ADAL" clId="{565531E1-F691-44E7-9D7D-043C929726D5}" dt="2022-10-13T18:56:05.351" v="3635" actId="20577"/>
        <pc:sldMkLst>
          <pc:docMk/>
          <pc:sldMk cId="1890073828" sldId="262"/>
        </pc:sldMkLst>
        <pc:spChg chg="mod">
          <ac:chgData name="Oranje, Andreas" userId="a7ff6765-78c7-4a58-aaf2-34a868f51b52" providerId="ADAL" clId="{565531E1-F691-44E7-9D7D-043C929726D5}" dt="2022-10-13T18:56:05.351" v="3635" actId="20577"/>
          <ac:spMkLst>
            <pc:docMk/>
            <pc:sldMk cId="1890073828" sldId="262"/>
            <ac:spMk id="3" creationId="{194ABCBD-E743-43F2-A017-EF82CE46E913}"/>
          </ac:spMkLst>
        </pc:spChg>
      </pc:sldChg>
      <pc:sldChg chg="addSp delSp modSp add del mod delAnim modAnim">
        <pc:chgData name="Oranje, Andreas" userId="a7ff6765-78c7-4a58-aaf2-34a868f51b52" providerId="ADAL" clId="{565531E1-F691-44E7-9D7D-043C929726D5}" dt="2022-10-13T18:50:50.854" v="3578" actId="47"/>
        <pc:sldMkLst>
          <pc:docMk/>
          <pc:sldMk cId="2165499274" sldId="286"/>
        </pc:sldMkLst>
        <pc:spChg chg="del mod">
          <ac:chgData name="Oranje, Andreas" userId="a7ff6765-78c7-4a58-aaf2-34a868f51b52" providerId="ADAL" clId="{565531E1-F691-44E7-9D7D-043C929726D5}" dt="2022-10-13T18:10:15.184" v="2754" actId="478"/>
          <ac:spMkLst>
            <pc:docMk/>
            <pc:sldMk cId="2165499274" sldId="286"/>
            <ac:spMk id="2" creationId="{00000000-0000-0000-0000-000000000000}"/>
          </ac:spMkLst>
        </pc:spChg>
        <pc:spChg chg="del">
          <ac:chgData name="Oranje, Andreas" userId="a7ff6765-78c7-4a58-aaf2-34a868f51b52" providerId="ADAL" clId="{565531E1-F691-44E7-9D7D-043C929726D5}" dt="2022-10-13T18:10:19.558" v="2755" actId="478"/>
          <ac:spMkLst>
            <pc:docMk/>
            <pc:sldMk cId="2165499274" sldId="286"/>
            <ac:spMk id="3" creationId="{00000000-0000-0000-0000-000000000000}"/>
          </ac:spMkLst>
        </pc:spChg>
        <pc:spChg chg="mod topLvl">
          <ac:chgData name="Oranje, Andreas" userId="a7ff6765-78c7-4a58-aaf2-34a868f51b52" providerId="ADAL" clId="{565531E1-F691-44E7-9D7D-043C929726D5}" dt="2022-10-13T18:29:39.949" v="3190" actId="1076"/>
          <ac:spMkLst>
            <pc:docMk/>
            <pc:sldMk cId="2165499274" sldId="286"/>
            <ac:spMk id="5" creationId="{00000000-0000-0000-0000-000000000000}"/>
          </ac:spMkLst>
        </pc:spChg>
        <pc:spChg chg="mod topLvl">
          <ac:chgData name="Oranje, Andreas" userId="a7ff6765-78c7-4a58-aaf2-34a868f51b52" providerId="ADAL" clId="{565531E1-F691-44E7-9D7D-043C929726D5}" dt="2022-10-13T18:29:39.949" v="3190" actId="1076"/>
          <ac:spMkLst>
            <pc:docMk/>
            <pc:sldMk cId="2165499274" sldId="286"/>
            <ac:spMk id="6" creationId="{00000000-0000-0000-0000-000000000000}"/>
          </ac:spMkLst>
        </pc:spChg>
        <pc:spChg chg="mod">
          <ac:chgData name="Oranje, Andreas" userId="a7ff6765-78c7-4a58-aaf2-34a868f51b52" providerId="ADAL" clId="{565531E1-F691-44E7-9D7D-043C929726D5}" dt="2022-10-13T18:30:09.178" v="3191" actId="20577"/>
          <ac:spMkLst>
            <pc:docMk/>
            <pc:sldMk cId="2165499274" sldId="286"/>
            <ac:spMk id="8" creationId="{00000000-0000-0000-0000-000000000000}"/>
          </ac:spMkLst>
        </pc:spChg>
        <pc:spChg chg="add mod">
          <ac:chgData name="Oranje, Andreas" userId="a7ff6765-78c7-4a58-aaf2-34a868f51b52" providerId="ADAL" clId="{565531E1-F691-44E7-9D7D-043C929726D5}" dt="2022-10-13T18:10:33.950" v="2785" actId="20577"/>
          <ac:spMkLst>
            <pc:docMk/>
            <pc:sldMk cId="2165499274" sldId="286"/>
            <ac:spMk id="11" creationId="{0FADE01E-1240-4734-B6D6-011228609D8D}"/>
          </ac:spMkLst>
        </pc:spChg>
        <pc:grpChg chg="del">
          <ac:chgData name="Oranje, Andreas" userId="a7ff6765-78c7-4a58-aaf2-34a868f51b52" providerId="ADAL" clId="{565531E1-F691-44E7-9D7D-043C929726D5}" dt="2022-10-13T18:29:34.203" v="3189" actId="165"/>
          <ac:grpSpMkLst>
            <pc:docMk/>
            <pc:sldMk cId="2165499274" sldId="286"/>
            <ac:grpSpMk id="12" creationId="{00000000-0000-0000-0000-000000000000}"/>
          </ac:grpSpMkLst>
        </pc:grpChg>
        <pc:picChg chg="mod topLvl">
          <ac:chgData name="Oranje, Andreas" userId="a7ff6765-78c7-4a58-aaf2-34a868f51b52" providerId="ADAL" clId="{565531E1-F691-44E7-9D7D-043C929726D5}" dt="2022-10-13T18:29:39.949" v="3190" actId="1076"/>
          <ac:picMkLst>
            <pc:docMk/>
            <pc:sldMk cId="2165499274" sldId="286"/>
            <ac:picMk id="4" creationId="{00000000-0000-0000-0000-000000000000}"/>
          </ac:picMkLst>
        </pc:picChg>
      </pc:sldChg>
      <pc:sldChg chg="addSp delSp modSp new mod modClrScheme chgLayout">
        <pc:chgData name="Oranje, Andreas" userId="a7ff6765-78c7-4a58-aaf2-34a868f51b52" providerId="ADAL" clId="{565531E1-F691-44E7-9D7D-043C929726D5}" dt="2022-10-13T18:59:57.660" v="3939" actId="20577"/>
        <pc:sldMkLst>
          <pc:docMk/>
          <pc:sldMk cId="1232374674" sldId="287"/>
        </pc:sldMkLst>
        <pc:spChg chg="del mod ord">
          <ac:chgData name="Oranje, Andreas" userId="a7ff6765-78c7-4a58-aaf2-34a868f51b52" providerId="ADAL" clId="{565531E1-F691-44E7-9D7D-043C929726D5}" dt="2022-10-13T18:45:09.754" v="3536" actId="700"/>
          <ac:spMkLst>
            <pc:docMk/>
            <pc:sldMk cId="1232374674" sldId="287"/>
            <ac:spMk id="2" creationId="{0071C27C-F037-4B00-BB89-526BC9347C5A}"/>
          </ac:spMkLst>
        </pc:spChg>
        <pc:spChg chg="del mod ord">
          <ac:chgData name="Oranje, Andreas" userId="a7ff6765-78c7-4a58-aaf2-34a868f51b52" providerId="ADAL" clId="{565531E1-F691-44E7-9D7D-043C929726D5}" dt="2022-10-13T18:45:09.754" v="3536" actId="700"/>
          <ac:spMkLst>
            <pc:docMk/>
            <pc:sldMk cId="1232374674" sldId="287"/>
            <ac:spMk id="3" creationId="{A21AF555-6036-44F4-98EC-FAC5D34DE727}"/>
          </ac:spMkLst>
        </pc:spChg>
        <pc:spChg chg="del">
          <ac:chgData name="Oranje, Andreas" userId="a7ff6765-78c7-4a58-aaf2-34a868f51b52" providerId="ADAL" clId="{565531E1-F691-44E7-9D7D-043C929726D5}" dt="2022-10-13T18:45:09.754" v="3536" actId="700"/>
          <ac:spMkLst>
            <pc:docMk/>
            <pc:sldMk cId="1232374674" sldId="287"/>
            <ac:spMk id="4" creationId="{C79D7D08-C7B5-4809-AE94-02E76A95EBE7}"/>
          </ac:spMkLst>
        </pc:spChg>
        <pc:spChg chg="mod ord">
          <ac:chgData name="Oranje, Andreas" userId="a7ff6765-78c7-4a58-aaf2-34a868f51b52" providerId="ADAL" clId="{565531E1-F691-44E7-9D7D-043C929726D5}" dt="2022-10-13T18:45:09.754" v="3536" actId="700"/>
          <ac:spMkLst>
            <pc:docMk/>
            <pc:sldMk cId="1232374674" sldId="287"/>
            <ac:spMk id="5" creationId="{CCF318D1-7DDD-4CAD-8665-77A3E75573C0}"/>
          </ac:spMkLst>
        </pc:spChg>
        <pc:spChg chg="add mod ord">
          <ac:chgData name="Oranje, Andreas" userId="a7ff6765-78c7-4a58-aaf2-34a868f51b52" providerId="ADAL" clId="{565531E1-F691-44E7-9D7D-043C929726D5}" dt="2022-10-13T18:45:22.760" v="3566" actId="20577"/>
          <ac:spMkLst>
            <pc:docMk/>
            <pc:sldMk cId="1232374674" sldId="287"/>
            <ac:spMk id="6" creationId="{8F684537-1C83-4245-B470-70B849BC4089}"/>
          </ac:spMkLst>
        </pc:spChg>
        <pc:spChg chg="add mod ord">
          <ac:chgData name="Oranje, Andreas" userId="a7ff6765-78c7-4a58-aaf2-34a868f51b52" providerId="ADAL" clId="{565531E1-F691-44E7-9D7D-043C929726D5}" dt="2022-10-13T18:59:57.660" v="3939" actId="20577"/>
          <ac:spMkLst>
            <pc:docMk/>
            <pc:sldMk cId="1232374674" sldId="287"/>
            <ac:spMk id="7" creationId="{EA04687F-7A83-4089-840E-EB9870E59F0E}"/>
          </ac:spMkLst>
        </pc:spChg>
        <pc:picChg chg="add mod">
          <ac:chgData name="Oranje, Andreas" userId="a7ff6765-78c7-4a58-aaf2-34a868f51b52" providerId="ADAL" clId="{565531E1-F691-44E7-9D7D-043C929726D5}" dt="2022-10-13T18:59:15.503" v="3862" actId="1076"/>
          <ac:picMkLst>
            <pc:docMk/>
            <pc:sldMk cId="1232374674" sldId="287"/>
            <ac:picMk id="1026" creationId="{6BD0A6E7-86CE-481E-ACC2-E21DC0C84349}"/>
          </ac:picMkLst>
        </pc:picChg>
      </pc:sldChg>
      <pc:sldChg chg="addSp delSp modSp mod setBg">
        <pc:chgData name="Oranje, Andreas" userId="a7ff6765-78c7-4a58-aaf2-34a868f51b52" providerId="ADAL" clId="{565531E1-F691-44E7-9D7D-043C929726D5}" dt="2022-10-13T18:50:33.657" v="3577"/>
        <pc:sldMkLst>
          <pc:docMk/>
          <pc:sldMk cId="4078205308" sldId="288"/>
        </pc:sldMkLst>
        <pc:picChg chg="add del mod">
          <ac:chgData name="Oranje, Andreas" userId="a7ff6765-78c7-4a58-aaf2-34a868f51b52" providerId="ADAL" clId="{565531E1-F691-44E7-9D7D-043C929726D5}" dt="2022-10-13T18:50:16.890" v="3574" actId="207"/>
          <ac:picMkLst>
            <pc:docMk/>
            <pc:sldMk cId="4078205308" sldId="288"/>
            <ac:picMk id="5" creationId="{D63D87D2-C01D-4DFB-9B12-533193F7C17E}"/>
          </ac:picMkLst>
        </pc:picChg>
      </pc:sldChg>
      <pc:sldChg chg="addSp modSp new">
        <pc:chgData name="Oranje, Andreas" userId="a7ff6765-78c7-4a58-aaf2-34a868f51b52" providerId="ADAL" clId="{565531E1-F691-44E7-9D7D-043C929726D5}" dt="2022-10-13T19:31:27.387" v="3944" actId="1076"/>
        <pc:sldMkLst>
          <pc:docMk/>
          <pc:sldMk cId="3735871994" sldId="289"/>
        </pc:sldMkLst>
        <pc:picChg chg="add mod">
          <ac:chgData name="Oranje, Andreas" userId="a7ff6765-78c7-4a58-aaf2-34a868f51b52" providerId="ADAL" clId="{565531E1-F691-44E7-9D7D-043C929726D5}" dt="2022-10-13T19:31:27.387" v="3944" actId="1076"/>
          <ac:picMkLst>
            <pc:docMk/>
            <pc:sldMk cId="3735871994" sldId="289"/>
            <ac:picMk id="3074" creationId="{E64E0DBD-440C-4005-A436-BCB3C14C84CB}"/>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3E7650-57BB-B045-9512-8D2E0BF3DB1B}" type="datetimeFigureOut">
              <a:rPr lang="en-US" smtClean="0"/>
              <a:t>10/17/22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23AEFE-263D-6741-8807-AAFA9B1CFCBC}" type="slidenum">
              <a:rPr lang="en-US" smtClean="0"/>
              <a:t>‹#›</a:t>
            </a:fld>
            <a:endParaRPr lang="en-US"/>
          </a:p>
        </p:txBody>
      </p:sp>
    </p:spTree>
    <p:extLst>
      <p:ext uri="{BB962C8B-B14F-4D97-AF65-F5344CB8AC3E}">
        <p14:creationId xmlns:p14="http://schemas.microsoft.com/office/powerpoint/2010/main" val="21406396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F23AEFE-263D-6741-8807-AAFA9B1CFCBC}" type="slidenum">
              <a:rPr lang="en-US" smtClean="0"/>
              <a:t>1</a:t>
            </a:fld>
            <a:endParaRPr lang="en-US"/>
          </a:p>
        </p:txBody>
      </p:sp>
    </p:spTree>
    <p:extLst>
      <p:ext uri="{BB962C8B-B14F-4D97-AF65-F5344CB8AC3E}">
        <p14:creationId xmlns:p14="http://schemas.microsoft.com/office/powerpoint/2010/main" val="12108662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There is another problem here. The signals we pick up, like grades, tardiness, and </a:t>
            </a:r>
            <a:r>
              <a:rPr lang="en-US" sz="1200" kern="1200" dirty="0" err="1">
                <a:solidFill>
                  <a:schemeClr val="tx1"/>
                </a:solidFill>
                <a:effectLst/>
                <a:latin typeface="+mn-lt"/>
                <a:ea typeface="+mn-ea"/>
                <a:cs typeface="+mn-cs"/>
              </a:rPr>
              <a:t>zipcode</a:t>
            </a:r>
            <a:r>
              <a:rPr lang="en-US" sz="1200" kern="1200" dirty="0">
                <a:solidFill>
                  <a:schemeClr val="tx1"/>
                </a:solidFill>
                <a:effectLst/>
                <a:latin typeface="+mn-lt"/>
                <a:ea typeface="+mn-ea"/>
                <a:cs typeface="+mn-cs"/>
              </a:rPr>
              <a:t>, are highly filtered by our processing and machine learning. Therefore, while you may find some unexpected relationships in a data set with many variables, you need understanding to be able to figure out what you are missing. When we choose to use AI, and choose how to use AI, what that really means is that we give AI value. We decide whether AI provides something of value. Without that, AI is meaningless. AI cannot give itself value. This is a critical point, because it means that the dependency of AI on people comes first, and the dependency of people on AI is secondary.</a:t>
            </a:r>
            <a:endParaRPr lang="en-US" dirty="0"/>
          </a:p>
        </p:txBody>
      </p:sp>
      <p:sp>
        <p:nvSpPr>
          <p:cNvPr id="4" name="Slide Number Placeholder 3"/>
          <p:cNvSpPr>
            <a:spLocks noGrp="1"/>
          </p:cNvSpPr>
          <p:nvPr>
            <p:ph type="sldNum" sz="quarter" idx="5"/>
          </p:nvPr>
        </p:nvSpPr>
        <p:spPr/>
        <p:txBody>
          <a:bodyPr/>
          <a:lstStyle/>
          <a:p>
            <a:fld id="{E02AF3BB-5F13-48F6-B5A9-187F09A4445B}" type="slidenum">
              <a:rPr lang="en-US" smtClean="0"/>
              <a:t>7</a:t>
            </a:fld>
            <a:endParaRPr lang="en-US"/>
          </a:p>
        </p:txBody>
      </p:sp>
    </p:spTree>
    <p:extLst>
      <p:ext uri="{BB962C8B-B14F-4D97-AF65-F5344CB8AC3E}">
        <p14:creationId xmlns:p14="http://schemas.microsoft.com/office/powerpoint/2010/main" val="25588394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F23AEFE-263D-6741-8807-AAFA9B1CFCBC}" type="slidenum">
              <a:rPr lang="en-US" smtClean="0"/>
              <a:t>15</a:t>
            </a:fld>
            <a:endParaRPr lang="en-US"/>
          </a:p>
        </p:txBody>
      </p:sp>
    </p:spTree>
    <p:extLst>
      <p:ext uri="{BB962C8B-B14F-4D97-AF65-F5344CB8AC3E}">
        <p14:creationId xmlns:p14="http://schemas.microsoft.com/office/powerpoint/2010/main" val="521869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18D3E6-B878-1946-9F40-56CF7E3EB626}"/>
              </a:ext>
            </a:extLst>
          </p:cNvPr>
          <p:cNvSpPr>
            <a:spLocks noGrp="1"/>
          </p:cNvSpPr>
          <p:nvPr>
            <p:ph type="ctrTitle"/>
          </p:nvPr>
        </p:nvSpPr>
        <p:spPr>
          <a:xfrm>
            <a:off x="523875" y="1636713"/>
            <a:ext cx="8534400" cy="2387600"/>
          </a:xfrm>
        </p:spPr>
        <p:txBody>
          <a:bodyPr anchor="b">
            <a:noAutofit/>
          </a:bodyPr>
          <a:lstStyle>
            <a:lvl1pPr algn="l">
              <a:defRPr sz="4000" b="1"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52A0532B-3697-0D42-8498-E2FCD011A2C6}"/>
              </a:ext>
            </a:extLst>
          </p:cNvPr>
          <p:cNvSpPr>
            <a:spLocks noGrp="1"/>
          </p:cNvSpPr>
          <p:nvPr>
            <p:ph type="subTitle" idx="1"/>
          </p:nvPr>
        </p:nvSpPr>
        <p:spPr>
          <a:xfrm>
            <a:off x="523875" y="4116388"/>
            <a:ext cx="8534400" cy="1655762"/>
          </a:xfrm>
        </p:spPr>
        <p:txBody>
          <a:bodyPr>
            <a:normAutofit/>
          </a:bodyPr>
          <a:lstStyle>
            <a:lvl1pPr marL="0" indent="0" algn="l">
              <a:buNone/>
              <a:defRPr sz="2200" b="1" i="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Date Placeholder 3">
            <a:extLst>
              <a:ext uri="{FF2B5EF4-FFF2-40B4-BE49-F238E27FC236}">
                <a16:creationId xmlns:a16="http://schemas.microsoft.com/office/drawing/2014/main" id="{1D7FF7F1-8EA0-4C9B-AAB4-286C24DE8323}"/>
              </a:ext>
            </a:extLst>
          </p:cNvPr>
          <p:cNvSpPr>
            <a:spLocks noGrp="1"/>
          </p:cNvSpPr>
          <p:nvPr>
            <p:ph type="dt" sz="half" idx="2"/>
          </p:nvPr>
        </p:nvSpPr>
        <p:spPr>
          <a:xfrm>
            <a:off x="10816213" y="6071067"/>
            <a:ext cx="1019175" cy="365125"/>
          </a:xfrm>
          <a:prstGeom prst="rect">
            <a:avLst/>
          </a:prstGeom>
        </p:spPr>
        <p:txBody>
          <a:bodyPr vert="horz" lIns="91440" tIns="45720" rIns="91440" bIns="45720" rtlCol="0" anchor="ctr"/>
          <a:lstStyle>
            <a:lvl1pPr algn="l">
              <a:defRPr sz="1200">
                <a:solidFill>
                  <a:srgbClr val="3072BE"/>
                </a:solidFill>
                <a:latin typeface="Open Sans" panose="020B0606030504020204" pitchFamily="34" charset="0"/>
                <a:ea typeface="Open Sans" panose="020B0606030504020204" pitchFamily="34" charset="0"/>
                <a:cs typeface="Open Sans" panose="020B0606030504020204" pitchFamily="34" charset="0"/>
              </a:defRPr>
            </a:lvl1pPr>
          </a:lstStyle>
          <a:p>
            <a:fld id="{49B1009B-70EE-4186-9A63-103093D45D6C}" type="datetime1">
              <a:rPr lang="en-US" smtClean="0"/>
              <a:t>10/17/22</a:t>
            </a:fld>
            <a:endParaRPr lang="en-US" dirty="0"/>
          </a:p>
        </p:txBody>
      </p:sp>
    </p:spTree>
    <p:extLst>
      <p:ext uri="{BB962C8B-B14F-4D97-AF65-F5344CB8AC3E}">
        <p14:creationId xmlns:p14="http://schemas.microsoft.com/office/powerpoint/2010/main" val="13237363"/>
      </p:ext>
    </p:extLst>
  </p:cSld>
  <p:clrMapOvr>
    <a:masterClrMapping/>
  </p:clrMapOvr>
  <p:hf sldNum="0"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9FDF2-20F2-4FA0-B821-F3266346DC1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76CE2B5-8EA5-48C6-9BAF-2F47B595C03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C14CD7-7FB4-4CB1-97F7-DC2BBCB11043}"/>
              </a:ext>
            </a:extLst>
          </p:cNvPr>
          <p:cNvSpPr>
            <a:spLocks noGrp="1"/>
          </p:cNvSpPr>
          <p:nvPr>
            <p:ph type="dt" sz="half" idx="10"/>
          </p:nvPr>
        </p:nvSpPr>
        <p:spPr/>
        <p:txBody>
          <a:bodyPr/>
          <a:lstStyle/>
          <a:p>
            <a:fld id="{B2970450-7D11-4D65-8F90-3E0CC5E56CC6}" type="datetime1">
              <a:rPr lang="en-US" smtClean="0"/>
              <a:t>10/17/22</a:t>
            </a:fld>
            <a:endParaRPr lang="en-US"/>
          </a:p>
        </p:txBody>
      </p:sp>
      <p:sp>
        <p:nvSpPr>
          <p:cNvPr id="5" name="Footer Placeholder 4">
            <a:extLst>
              <a:ext uri="{FF2B5EF4-FFF2-40B4-BE49-F238E27FC236}">
                <a16:creationId xmlns:a16="http://schemas.microsoft.com/office/drawing/2014/main" id="{FDF37648-35D9-4DD8-B485-058B1E8AA8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CFFB01-A33E-4AD7-A9A2-36AD682EEC83}"/>
              </a:ext>
            </a:extLst>
          </p:cNvPr>
          <p:cNvSpPr>
            <a:spLocks noGrp="1"/>
          </p:cNvSpPr>
          <p:nvPr>
            <p:ph type="sldNum" sz="quarter" idx="12"/>
          </p:nvPr>
        </p:nvSpPr>
        <p:spPr/>
        <p:txBody>
          <a:bodyPr/>
          <a:lstStyle/>
          <a:p>
            <a:fld id="{75AE1620-CBEF-4DF7-A5D0-65FB55954C2D}" type="slidenum">
              <a:rPr lang="en-US" smtClean="0"/>
              <a:t>‹#›</a:t>
            </a:fld>
            <a:endParaRPr lang="en-US"/>
          </a:p>
        </p:txBody>
      </p:sp>
    </p:spTree>
    <p:extLst>
      <p:ext uri="{BB962C8B-B14F-4D97-AF65-F5344CB8AC3E}">
        <p14:creationId xmlns:p14="http://schemas.microsoft.com/office/powerpoint/2010/main" val="30108785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07369-C079-495D-B3F7-460100B3C27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AB080F6-F644-497E-9D2C-4FC35686C2E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2A8F623-03C4-404B-B659-1BDE27A4664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8B8CC44-6541-44FB-9DAF-4FFF3A64B372}"/>
              </a:ext>
            </a:extLst>
          </p:cNvPr>
          <p:cNvSpPr>
            <a:spLocks noGrp="1"/>
          </p:cNvSpPr>
          <p:nvPr>
            <p:ph type="dt" sz="half" idx="10"/>
          </p:nvPr>
        </p:nvSpPr>
        <p:spPr/>
        <p:txBody>
          <a:bodyPr/>
          <a:lstStyle/>
          <a:p>
            <a:fld id="{3D2A705D-3ADF-4DB7-BECA-C3C6BCA0F644}" type="datetime1">
              <a:rPr lang="en-US" smtClean="0"/>
              <a:t>10/17/22</a:t>
            </a:fld>
            <a:endParaRPr lang="en-US"/>
          </a:p>
        </p:txBody>
      </p:sp>
      <p:sp>
        <p:nvSpPr>
          <p:cNvPr id="6" name="Footer Placeholder 5">
            <a:extLst>
              <a:ext uri="{FF2B5EF4-FFF2-40B4-BE49-F238E27FC236}">
                <a16:creationId xmlns:a16="http://schemas.microsoft.com/office/drawing/2014/main" id="{A95FB5E1-84BD-4A81-9F60-9DF26CF5B1E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ACEEF1F-E105-402D-9FD5-0C7C5C0F5E1E}"/>
              </a:ext>
            </a:extLst>
          </p:cNvPr>
          <p:cNvSpPr>
            <a:spLocks noGrp="1"/>
          </p:cNvSpPr>
          <p:nvPr>
            <p:ph type="sldNum" sz="quarter" idx="12"/>
          </p:nvPr>
        </p:nvSpPr>
        <p:spPr/>
        <p:txBody>
          <a:bodyPr/>
          <a:lstStyle/>
          <a:p>
            <a:fld id="{75AE1620-CBEF-4DF7-A5D0-65FB55954C2D}" type="slidenum">
              <a:rPr lang="en-US" smtClean="0"/>
              <a:t>‹#›</a:t>
            </a:fld>
            <a:endParaRPr lang="en-US"/>
          </a:p>
        </p:txBody>
      </p:sp>
    </p:spTree>
    <p:extLst>
      <p:ext uri="{BB962C8B-B14F-4D97-AF65-F5344CB8AC3E}">
        <p14:creationId xmlns:p14="http://schemas.microsoft.com/office/powerpoint/2010/main" val="20427858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E4290-93A7-4D1E-A4AF-94CC8AFEDE1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9AE8A43-620E-4842-9154-42AF41C881B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E6AF6D7-9EA5-44E5-9C3A-A8AC0A0570B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2B7B857-189D-4A3F-948E-DA7934E4C68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83FD6CC-6ED9-49B8-BE9A-729599E6DD1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0AA2CBE-40CA-423D-9A5E-B5D0724CBB69}"/>
              </a:ext>
            </a:extLst>
          </p:cNvPr>
          <p:cNvSpPr>
            <a:spLocks noGrp="1"/>
          </p:cNvSpPr>
          <p:nvPr>
            <p:ph type="dt" sz="half" idx="10"/>
          </p:nvPr>
        </p:nvSpPr>
        <p:spPr/>
        <p:txBody>
          <a:bodyPr/>
          <a:lstStyle/>
          <a:p>
            <a:fld id="{C84AB29C-C551-46CF-A994-690A937323FB}" type="datetime1">
              <a:rPr lang="en-US" smtClean="0"/>
              <a:t>10/17/22</a:t>
            </a:fld>
            <a:endParaRPr lang="en-US"/>
          </a:p>
        </p:txBody>
      </p:sp>
      <p:sp>
        <p:nvSpPr>
          <p:cNvPr id="8" name="Footer Placeholder 7">
            <a:extLst>
              <a:ext uri="{FF2B5EF4-FFF2-40B4-BE49-F238E27FC236}">
                <a16:creationId xmlns:a16="http://schemas.microsoft.com/office/drawing/2014/main" id="{521F9D69-524D-4643-8AEA-6400DE623C8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2C10F07-FA0E-4AAE-903A-FB338DA40E89}"/>
              </a:ext>
            </a:extLst>
          </p:cNvPr>
          <p:cNvSpPr>
            <a:spLocks noGrp="1"/>
          </p:cNvSpPr>
          <p:nvPr>
            <p:ph type="sldNum" sz="quarter" idx="12"/>
          </p:nvPr>
        </p:nvSpPr>
        <p:spPr/>
        <p:txBody>
          <a:bodyPr/>
          <a:lstStyle/>
          <a:p>
            <a:fld id="{75AE1620-CBEF-4DF7-A5D0-65FB55954C2D}" type="slidenum">
              <a:rPr lang="en-US" smtClean="0"/>
              <a:t>‹#›</a:t>
            </a:fld>
            <a:endParaRPr lang="en-US"/>
          </a:p>
        </p:txBody>
      </p:sp>
    </p:spTree>
    <p:extLst>
      <p:ext uri="{BB962C8B-B14F-4D97-AF65-F5344CB8AC3E}">
        <p14:creationId xmlns:p14="http://schemas.microsoft.com/office/powerpoint/2010/main" val="10054816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E4716-F216-412D-B53F-7A20C6793E9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6A1CF01-0E27-48C0-89AD-90D3742A21F2}"/>
              </a:ext>
            </a:extLst>
          </p:cNvPr>
          <p:cNvSpPr>
            <a:spLocks noGrp="1"/>
          </p:cNvSpPr>
          <p:nvPr>
            <p:ph type="dt" sz="half" idx="10"/>
          </p:nvPr>
        </p:nvSpPr>
        <p:spPr/>
        <p:txBody>
          <a:bodyPr/>
          <a:lstStyle/>
          <a:p>
            <a:fld id="{38914F1B-AE2C-4FF5-8862-54D5AC7A8703}" type="datetime1">
              <a:rPr lang="en-US" smtClean="0"/>
              <a:t>10/17/22</a:t>
            </a:fld>
            <a:endParaRPr lang="en-US"/>
          </a:p>
        </p:txBody>
      </p:sp>
      <p:sp>
        <p:nvSpPr>
          <p:cNvPr id="4" name="Footer Placeholder 3">
            <a:extLst>
              <a:ext uri="{FF2B5EF4-FFF2-40B4-BE49-F238E27FC236}">
                <a16:creationId xmlns:a16="http://schemas.microsoft.com/office/drawing/2014/main" id="{0902CB65-89DC-46F3-998A-B4A8A4F7601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EE45F92-9688-4C4A-A3C9-736AB8CACF28}"/>
              </a:ext>
            </a:extLst>
          </p:cNvPr>
          <p:cNvSpPr>
            <a:spLocks noGrp="1"/>
          </p:cNvSpPr>
          <p:nvPr>
            <p:ph type="sldNum" sz="quarter" idx="12"/>
          </p:nvPr>
        </p:nvSpPr>
        <p:spPr/>
        <p:txBody>
          <a:bodyPr/>
          <a:lstStyle/>
          <a:p>
            <a:fld id="{75AE1620-CBEF-4DF7-A5D0-65FB55954C2D}" type="slidenum">
              <a:rPr lang="en-US" smtClean="0"/>
              <a:t>‹#›</a:t>
            </a:fld>
            <a:endParaRPr lang="en-US"/>
          </a:p>
        </p:txBody>
      </p:sp>
    </p:spTree>
    <p:extLst>
      <p:ext uri="{BB962C8B-B14F-4D97-AF65-F5344CB8AC3E}">
        <p14:creationId xmlns:p14="http://schemas.microsoft.com/office/powerpoint/2010/main" val="17192764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F8F1525-6C12-4798-A4D8-DFF32AC8F73F}"/>
              </a:ext>
            </a:extLst>
          </p:cNvPr>
          <p:cNvSpPr>
            <a:spLocks noGrp="1"/>
          </p:cNvSpPr>
          <p:nvPr>
            <p:ph type="dt" sz="half" idx="10"/>
          </p:nvPr>
        </p:nvSpPr>
        <p:spPr/>
        <p:txBody>
          <a:bodyPr/>
          <a:lstStyle/>
          <a:p>
            <a:fld id="{D17313E5-EA82-45E5-922B-06A4319A0D95}" type="datetime1">
              <a:rPr lang="en-US" smtClean="0"/>
              <a:t>10/17/22</a:t>
            </a:fld>
            <a:endParaRPr lang="en-US"/>
          </a:p>
        </p:txBody>
      </p:sp>
      <p:sp>
        <p:nvSpPr>
          <p:cNvPr id="3" name="Footer Placeholder 2">
            <a:extLst>
              <a:ext uri="{FF2B5EF4-FFF2-40B4-BE49-F238E27FC236}">
                <a16:creationId xmlns:a16="http://schemas.microsoft.com/office/drawing/2014/main" id="{C4E641E8-8B31-4092-93A0-ACEA2B5A568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754C50C-B328-47F0-ACD9-641A1EFA3291}"/>
              </a:ext>
            </a:extLst>
          </p:cNvPr>
          <p:cNvSpPr>
            <a:spLocks noGrp="1"/>
          </p:cNvSpPr>
          <p:nvPr>
            <p:ph type="sldNum" sz="quarter" idx="12"/>
          </p:nvPr>
        </p:nvSpPr>
        <p:spPr/>
        <p:txBody>
          <a:bodyPr/>
          <a:lstStyle/>
          <a:p>
            <a:fld id="{75AE1620-CBEF-4DF7-A5D0-65FB55954C2D}" type="slidenum">
              <a:rPr lang="en-US" smtClean="0"/>
              <a:t>‹#›</a:t>
            </a:fld>
            <a:endParaRPr lang="en-US"/>
          </a:p>
        </p:txBody>
      </p:sp>
    </p:spTree>
    <p:extLst>
      <p:ext uri="{BB962C8B-B14F-4D97-AF65-F5344CB8AC3E}">
        <p14:creationId xmlns:p14="http://schemas.microsoft.com/office/powerpoint/2010/main" val="28621624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C66D0-7D38-4ED7-BB21-5AA306903D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51B6EAE-569F-4C86-99B5-0AE182FF765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D135BAD-09F0-410B-9007-1C22F28B7A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195CF54-E015-4F3F-BBBB-E925EA69B367}"/>
              </a:ext>
            </a:extLst>
          </p:cNvPr>
          <p:cNvSpPr>
            <a:spLocks noGrp="1"/>
          </p:cNvSpPr>
          <p:nvPr>
            <p:ph type="dt" sz="half" idx="10"/>
          </p:nvPr>
        </p:nvSpPr>
        <p:spPr/>
        <p:txBody>
          <a:bodyPr/>
          <a:lstStyle/>
          <a:p>
            <a:fld id="{B560437D-DFFF-4CF5-A03D-34FF2B4DA892}" type="datetime1">
              <a:rPr lang="en-US" smtClean="0"/>
              <a:t>10/17/22</a:t>
            </a:fld>
            <a:endParaRPr lang="en-US"/>
          </a:p>
        </p:txBody>
      </p:sp>
      <p:sp>
        <p:nvSpPr>
          <p:cNvPr id="6" name="Footer Placeholder 5">
            <a:extLst>
              <a:ext uri="{FF2B5EF4-FFF2-40B4-BE49-F238E27FC236}">
                <a16:creationId xmlns:a16="http://schemas.microsoft.com/office/drawing/2014/main" id="{27EDA4B1-2C2B-4230-AD85-6E10B782676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B42AF9-BC8F-4393-8FAA-083A0AC71497}"/>
              </a:ext>
            </a:extLst>
          </p:cNvPr>
          <p:cNvSpPr>
            <a:spLocks noGrp="1"/>
          </p:cNvSpPr>
          <p:nvPr>
            <p:ph type="sldNum" sz="quarter" idx="12"/>
          </p:nvPr>
        </p:nvSpPr>
        <p:spPr/>
        <p:txBody>
          <a:bodyPr/>
          <a:lstStyle/>
          <a:p>
            <a:fld id="{75AE1620-CBEF-4DF7-A5D0-65FB55954C2D}" type="slidenum">
              <a:rPr lang="en-US" smtClean="0"/>
              <a:t>‹#›</a:t>
            </a:fld>
            <a:endParaRPr lang="en-US"/>
          </a:p>
        </p:txBody>
      </p:sp>
    </p:spTree>
    <p:extLst>
      <p:ext uri="{BB962C8B-B14F-4D97-AF65-F5344CB8AC3E}">
        <p14:creationId xmlns:p14="http://schemas.microsoft.com/office/powerpoint/2010/main" val="9848998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73876-7A31-4D7F-9566-C15FAD0AD20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ED1CB30-D843-405D-A59F-C90C8862FCA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51F4AB6-0937-494F-895F-FCD46E5D91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77DB0D9-26A0-443A-9C3A-A71B96472AD0}"/>
              </a:ext>
            </a:extLst>
          </p:cNvPr>
          <p:cNvSpPr>
            <a:spLocks noGrp="1"/>
          </p:cNvSpPr>
          <p:nvPr>
            <p:ph type="dt" sz="half" idx="10"/>
          </p:nvPr>
        </p:nvSpPr>
        <p:spPr/>
        <p:txBody>
          <a:bodyPr/>
          <a:lstStyle/>
          <a:p>
            <a:fld id="{ACC1DB52-5063-4FAC-BAA4-3D90BAB5B1F6}" type="datetime1">
              <a:rPr lang="en-US" smtClean="0"/>
              <a:t>10/17/22</a:t>
            </a:fld>
            <a:endParaRPr lang="en-US"/>
          </a:p>
        </p:txBody>
      </p:sp>
      <p:sp>
        <p:nvSpPr>
          <p:cNvPr id="6" name="Footer Placeholder 5">
            <a:extLst>
              <a:ext uri="{FF2B5EF4-FFF2-40B4-BE49-F238E27FC236}">
                <a16:creationId xmlns:a16="http://schemas.microsoft.com/office/drawing/2014/main" id="{7D0077E6-606D-49A9-8789-FABBBAB52E0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6AA205-3743-45BB-8302-1347C84A5CFE}"/>
              </a:ext>
            </a:extLst>
          </p:cNvPr>
          <p:cNvSpPr>
            <a:spLocks noGrp="1"/>
          </p:cNvSpPr>
          <p:nvPr>
            <p:ph type="sldNum" sz="quarter" idx="12"/>
          </p:nvPr>
        </p:nvSpPr>
        <p:spPr/>
        <p:txBody>
          <a:bodyPr/>
          <a:lstStyle/>
          <a:p>
            <a:fld id="{75AE1620-CBEF-4DF7-A5D0-65FB55954C2D}" type="slidenum">
              <a:rPr lang="en-US" smtClean="0"/>
              <a:t>‹#›</a:t>
            </a:fld>
            <a:endParaRPr lang="en-US"/>
          </a:p>
        </p:txBody>
      </p:sp>
    </p:spTree>
    <p:extLst>
      <p:ext uri="{BB962C8B-B14F-4D97-AF65-F5344CB8AC3E}">
        <p14:creationId xmlns:p14="http://schemas.microsoft.com/office/powerpoint/2010/main" val="31697633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8E803-55AA-2A41-82A7-6B5C990208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9024E3B-9C02-124E-87ED-85673E77336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13530898-FE48-4E43-98BB-5916BDCA6660}"/>
              </a:ext>
            </a:extLst>
          </p:cNvPr>
          <p:cNvSpPr>
            <a:spLocks noGrp="1"/>
          </p:cNvSpPr>
          <p:nvPr>
            <p:ph type="sldNum" sz="quarter" idx="12"/>
          </p:nvPr>
        </p:nvSpPr>
        <p:spPr/>
        <p:txBody>
          <a:bodyPr/>
          <a:lstStyle/>
          <a:p>
            <a:fld id="{14E5F4E8-B4E8-8B41-A506-5B696F55BA5B}" type="slidenum">
              <a:rPr lang="en-US" smtClean="0"/>
              <a:t>‹#›</a:t>
            </a:fld>
            <a:endParaRPr lang="en-US" dirty="0"/>
          </a:p>
        </p:txBody>
      </p:sp>
    </p:spTree>
    <p:extLst>
      <p:ext uri="{BB962C8B-B14F-4D97-AF65-F5344CB8AC3E}">
        <p14:creationId xmlns:p14="http://schemas.microsoft.com/office/powerpoint/2010/main" val="4986908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76121-1258-0349-86BB-D3BCAC47F74C}"/>
              </a:ext>
            </a:extLst>
          </p:cNvPr>
          <p:cNvSpPr>
            <a:spLocks noGrp="1"/>
          </p:cNvSpPr>
          <p:nvPr>
            <p:ph type="title"/>
          </p:nvPr>
        </p:nvSpPr>
        <p:spPr>
          <a:xfrm>
            <a:off x="831850" y="1640541"/>
            <a:ext cx="10515600" cy="2020985"/>
          </a:xfrm>
        </p:spPr>
        <p:txBody>
          <a:bodyPr anchor="b">
            <a:normAutofit/>
          </a:bodyPr>
          <a:lstStyle>
            <a:lvl1pPr>
              <a:defRPr sz="4000">
                <a:solidFill>
                  <a:schemeClr val="bg1"/>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7E2E43F-6B5C-DF4B-8B09-36FB03BC1CBE}"/>
              </a:ext>
            </a:extLst>
          </p:cNvPr>
          <p:cNvSpPr>
            <a:spLocks noGrp="1"/>
          </p:cNvSpPr>
          <p:nvPr>
            <p:ph type="body" idx="1"/>
          </p:nvPr>
        </p:nvSpPr>
        <p:spPr>
          <a:xfrm>
            <a:off x="831850" y="3688515"/>
            <a:ext cx="10515600" cy="802804"/>
          </a:xfrm>
        </p:spPr>
        <p:txBody>
          <a:bodyPr>
            <a:normAutofit/>
          </a:bodyPr>
          <a:lstStyle>
            <a:lvl1pPr marL="0" indent="0">
              <a:buNone/>
              <a:defRPr sz="2200" b="1" i="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5858880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9B118-8012-C548-A283-39CC2BE52F5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490CF78-950A-F040-9BCE-E6ADA4E0B6E5}"/>
              </a:ext>
            </a:extLst>
          </p:cNvPr>
          <p:cNvSpPr>
            <a:spLocks noGrp="1"/>
          </p:cNvSpPr>
          <p:nvPr>
            <p:ph sz="half" idx="1"/>
          </p:nvPr>
        </p:nvSpPr>
        <p:spPr>
          <a:xfrm>
            <a:off x="838200" y="1825625"/>
            <a:ext cx="5181600" cy="40507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8766D5D-8D2A-7A42-951A-428443DFFD06}"/>
              </a:ext>
            </a:extLst>
          </p:cNvPr>
          <p:cNvSpPr>
            <a:spLocks noGrp="1"/>
          </p:cNvSpPr>
          <p:nvPr>
            <p:ph sz="half" idx="2"/>
          </p:nvPr>
        </p:nvSpPr>
        <p:spPr>
          <a:xfrm>
            <a:off x="6172200" y="1825625"/>
            <a:ext cx="5181600" cy="40507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632188E9-127D-8F41-9EB9-5E94FC2890A8}"/>
              </a:ext>
            </a:extLst>
          </p:cNvPr>
          <p:cNvSpPr>
            <a:spLocks noGrp="1"/>
          </p:cNvSpPr>
          <p:nvPr>
            <p:ph type="sldNum" sz="quarter" idx="12"/>
          </p:nvPr>
        </p:nvSpPr>
        <p:spPr/>
        <p:txBody>
          <a:bodyPr/>
          <a:lstStyle/>
          <a:p>
            <a:fld id="{14E5F4E8-B4E8-8B41-A506-5B696F55BA5B}" type="slidenum">
              <a:rPr lang="en-US" smtClean="0"/>
              <a:t>‹#›</a:t>
            </a:fld>
            <a:endParaRPr lang="en-US"/>
          </a:p>
        </p:txBody>
      </p:sp>
    </p:spTree>
    <p:extLst>
      <p:ext uri="{BB962C8B-B14F-4D97-AF65-F5344CB8AC3E}">
        <p14:creationId xmlns:p14="http://schemas.microsoft.com/office/powerpoint/2010/main" val="310908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BC72C-3D21-9E42-BA65-D4D84C156F3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75DA698-3984-784B-AD38-541D3859218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364E237-651E-9446-8320-4EB781B9334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56E853C-89C2-914D-AA19-ACD894810CE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AD67330-F57B-2F4B-9B2B-4A6C1DC2108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6D60CDF2-55FC-8D45-90E4-095972B3F0BA}"/>
              </a:ext>
            </a:extLst>
          </p:cNvPr>
          <p:cNvSpPr>
            <a:spLocks noGrp="1"/>
          </p:cNvSpPr>
          <p:nvPr>
            <p:ph type="sldNum" sz="quarter" idx="12"/>
          </p:nvPr>
        </p:nvSpPr>
        <p:spPr/>
        <p:txBody>
          <a:bodyPr/>
          <a:lstStyle/>
          <a:p>
            <a:fld id="{14E5F4E8-B4E8-8B41-A506-5B696F55BA5B}" type="slidenum">
              <a:rPr lang="en-US" smtClean="0"/>
              <a:t>‹#›</a:t>
            </a:fld>
            <a:endParaRPr lang="en-US"/>
          </a:p>
        </p:txBody>
      </p:sp>
    </p:spTree>
    <p:extLst>
      <p:ext uri="{BB962C8B-B14F-4D97-AF65-F5344CB8AC3E}">
        <p14:creationId xmlns:p14="http://schemas.microsoft.com/office/powerpoint/2010/main" val="41584606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6C02F-5F43-D945-9CD1-8B8805DBF5F3}"/>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E83A4A8D-D63F-5140-87D4-5ADB6E155E5F}"/>
              </a:ext>
            </a:extLst>
          </p:cNvPr>
          <p:cNvSpPr>
            <a:spLocks noGrp="1"/>
          </p:cNvSpPr>
          <p:nvPr>
            <p:ph type="sldNum" sz="quarter" idx="12"/>
          </p:nvPr>
        </p:nvSpPr>
        <p:spPr/>
        <p:txBody>
          <a:bodyPr/>
          <a:lstStyle/>
          <a:p>
            <a:fld id="{14E5F4E8-B4E8-8B41-A506-5B696F55BA5B}" type="slidenum">
              <a:rPr lang="en-US" smtClean="0"/>
              <a:t>‹#›</a:t>
            </a:fld>
            <a:endParaRPr lang="en-US"/>
          </a:p>
        </p:txBody>
      </p:sp>
    </p:spTree>
    <p:extLst>
      <p:ext uri="{BB962C8B-B14F-4D97-AF65-F5344CB8AC3E}">
        <p14:creationId xmlns:p14="http://schemas.microsoft.com/office/powerpoint/2010/main" val="13250115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D1310A9-CC63-CF47-9BB6-6E0B1AA15E9D}"/>
              </a:ext>
            </a:extLst>
          </p:cNvPr>
          <p:cNvSpPr>
            <a:spLocks noGrp="1"/>
          </p:cNvSpPr>
          <p:nvPr>
            <p:ph type="sldNum" sz="quarter" idx="12"/>
          </p:nvPr>
        </p:nvSpPr>
        <p:spPr/>
        <p:txBody>
          <a:bodyPr/>
          <a:lstStyle/>
          <a:p>
            <a:fld id="{14E5F4E8-B4E8-8B41-A506-5B696F55BA5B}" type="slidenum">
              <a:rPr lang="en-US" smtClean="0"/>
              <a:t>‹#›</a:t>
            </a:fld>
            <a:endParaRPr lang="en-US"/>
          </a:p>
        </p:txBody>
      </p:sp>
    </p:spTree>
    <p:extLst>
      <p:ext uri="{BB962C8B-B14F-4D97-AF65-F5344CB8AC3E}">
        <p14:creationId xmlns:p14="http://schemas.microsoft.com/office/powerpoint/2010/main" val="3935398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BF094-D9D8-4E48-8D66-977BE4CC19C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6B6D281-1974-F548-9F1C-ABC8F70C7FC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AA29A6B-F474-5B4F-AB3A-BE45661A78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a:extLst>
              <a:ext uri="{FF2B5EF4-FFF2-40B4-BE49-F238E27FC236}">
                <a16:creationId xmlns:a16="http://schemas.microsoft.com/office/drawing/2014/main" id="{176C6291-102B-0D40-B9CD-7DC456D6AAD1}"/>
              </a:ext>
            </a:extLst>
          </p:cNvPr>
          <p:cNvSpPr>
            <a:spLocks noGrp="1"/>
          </p:cNvSpPr>
          <p:nvPr>
            <p:ph type="sldNum" sz="quarter" idx="12"/>
          </p:nvPr>
        </p:nvSpPr>
        <p:spPr/>
        <p:txBody>
          <a:bodyPr/>
          <a:lstStyle/>
          <a:p>
            <a:fld id="{14E5F4E8-B4E8-8B41-A506-5B696F55BA5B}" type="slidenum">
              <a:rPr lang="en-US" smtClean="0"/>
              <a:t>‹#›</a:t>
            </a:fld>
            <a:endParaRPr lang="en-US"/>
          </a:p>
        </p:txBody>
      </p:sp>
    </p:spTree>
    <p:extLst>
      <p:ext uri="{BB962C8B-B14F-4D97-AF65-F5344CB8AC3E}">
        <p14:creationId xmlns:p14="http://schemas.microsoft.com/office/powerpoint/2010/main" val="42064653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5322E-5FDC-B04D-AE0F-60FCF9D261E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9256887-DDCE-FC49-A760-4938038D12C3}"/>
              </a:ext>
            </a:extLst>
          </p:cNvPr>
          <p:cNvSpPr>
            <a:spLocks noGrp="1"/>
          </p:cNvSpPr>
          <p:nvPr>
            <p:ph type="pic" idx="1"/>
          </p:nvPr>
        </p:nvSpPr>
        <p:spPr>
          <a:xfrm>
            <a:off x="5183188" y="987425"/>
            <a:ext cx="6172200" cy="470068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104D4F81-D1B2-2243-A22A-14F0A5687E17}"/>
              </a:ext>
            </a:extLst>
          </p:cNvPr>
          <p:cNvSpPr>
            <a:spLocks noGrp="1"/>
          </p:cNvSpPr>
          <p:nvPr>
            <p:ph type="body" sz="half" idx="2"/>
          </p:nvPr>
        </p:nvSpPr>
        <p:spPr>
          <a:xfrm>
            <a:off x="839788" y="2057400"/>
            <a:ext cx="3932237" cy="367633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a:extLst>
              <a:ext uri="{FF2B5EF4-FFF2-40B4-BE49-F238E27FC236}">
                <a16:creationId xmlns:a16="http://schemas.microsoft.com/office/drawing/2014/main" id="{A195275D-0FAF-0D47-B3F0-992B3D6C1FC7}"/>
              </a:ext>
            </a:extLst>
          </p:cNvPr>
          <p:cNvSpPr>
            <a:spLocks noGrp="1"/>
          </p:cNvSpPr>
          <p:nvPr>
            <p:ph type="sldNum" sz="quarter" idx="12"/>
          </p:nvPr>
        </p:nvSpPr>
        <p:spPr/>
        <p:txBody>
          <a:bodyPr/>
          <a:lstStyle/>
          <a:p>
            <a:fld id="{14E5F4E8-B4E8-8B41-A506-5B696F55BA5B}" type="slidenum">
              <a:rPr lang="en-US" smtClean="0"/>
              <a:t>‹#›</a:t>
            </a:fld>
            <a:endParaRPr lang="en-US" dirty="0"/>
          </a:p>
        </p:txBody>
      </p:sp>
    </p:spTree>
    <p:extLst>
      <p:ext uri="{BB962C8B-B14F-4D97-AF65-F5344CB8AC3E}">
        <p14:creationId xmlns:p14="http://schemas.microsoft.com/office/powerpoint/2010/main" val="8511708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 Id="rId9" Type="http://schemas.openxmlformats.org/officeDocument/2006/relationships/image" Target="../media/image4.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E7562FE-FFFE-024A-A178-F95963B28D4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5BD4775-A4D8-AD42-B3C3-7C684D5C233A}"/>
              </a:ext>
            </a:extLst>
          </p:cNvPr>
          <p:cNvSpPr>
            <a:spLocks noGrp="1"/>
          </p:cNvSpPr>
          <p:nvPr>
            <p:ph type="body" idx="1"/>
          </p:nvPr>
        </p:nvSpPr>
        <p:spPr>
          <a:xfrm>
            <a:off x="838200" y="1825625"/>
            <a:ext cx="10515600" cy="363220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504D9C16-1B28-4742-A046-BF2AC80863FC}"/>
              </a:ext>
            </a:extLst>
          </p:cNvPr>
          <p:cNvSpPr>
            <a:spLocks noGrp="1"/>
          </p:cNvSpPr>
          <p:nvPr>
            <p:ph type="sldNum" sz="quarter" idx="4"/>
          </p:nvPr>
        </p:nvSpPr>
        <p:spPr>
          <a:xfrm>
            <a:off x="8861800" y="5970584"/>
            <a:ext cx="661988" cy="365125"/>
          </a:xfrm>
          <a:prstGeom prst="rect">
            <a:avLst/>
          </a:prstGeom>
        </p:spPr>
        <p:txBody>
          <a:bodyPr vert="horz" lIns="91440" tIns="45720" rIns="91440" bIns="45720" rtlCol="0" anchor="ctr"/>
          <a:lstStyle>
            <a:lvl1pPr algn="ctr">
              <a:defRPr sz="1200">
                <a:solidFill>
                  <a:srgbClr val="3072BE"/>
                </a:solidFill>
                <a:latin typeface="Open Sans" panose="020B0606030504020204" pitchFamily="34" charset="0"/>
                <a:ea typeface="Open Sans" panose="020B0606030504020204" pitchFamily="34" charset="0"/>
                <a:cs typeface="Open Sans" panose="020B0606030504020204" pitchFamily="34" charset="0"/>
              </a:defRPr>
            </a:lvl1pPr>
          </a:lstStyle>
          <a:p>
            <a:fld id="{14E5F4E8-B4E8-8B41-A506-5B696F55BA5B}" type="slidenum">
              <a:rPr lang="en-US" smtClean="0"/>
              <a:pPr/>
              <a:t>‹#›</a:t>
            </a:fld>
            <a:endParaRPr lang="en-US" dirty="0"/>
          </a:p>
        </p:txBody>
      </p:sp>
    </p:spTree>
    <p:extLst>
      <p:ext uri="{BB962C8B-B14F-4D97-AF65-F5344CB8AC3E}">
        <p14:creationId xmlns:p14="http://schemas.microsoft.com/office/powerpoint/2010/main" val="2314281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hdr="0" ftr="0" dt="0"/>
  <p:txStyles>
    <p:titleStyle>
      <a:lvl1pPr algn="l" defTabSz="914400" rtl="0" eaLnBrk="1" latinLnBrk="0" hangingPunct="1">
        <a:lnSpc>
          <a:spcPct val="90000"/>
        </a:lnSpc>
        <a:spcBef>
          <a:spcPct val="0"/>
        </a:spcBef>
        <a:buNone/>
        <a:defRPr sz="3600" b="1" i="0" kern="1200">
          <a:solidFill>
            <a:srgbClr val="003356"/>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3E4907-3AA4-4E72-A7C5-8784DF9C26B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07924E0E-31B2-48ED-A015-79A877A9448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D78920E-C47C-4403-BDE9-52C869A0077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EECF19-5AB1-4ACA-887E-16B329847FD9}" type="datetime1">
              <a:rPr lang="en-US" smtClean="0"/>
              <a:t>10/17/22</a:t>
            </a:fld>
            <a:endParaRPr lang="en-US"/>
          </a:p>
        </p:txBody>
      </p:sp>
      <p:sp>
        <p:nvSpPr>
          <p:cNvPr id="5" name="Footer Placeholder 4">
            <a:extLst>
              <a:ext uri="{FF2B5EF4-FFF2-40B4-BE49-F238E27FC236}">
                <a16:creationId xmlns:a16="http://schemas.microsoft.com/office/drawing/2014/main" id="{D5B3F0C2-0C5A-4FBF-A95F-C7E00FD3FD4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DA5DDA5-8644-490E-941B-133566190423}"/>
              </a:ext>
            </a:extLst>
          </p:cNvPr>
          <p:cNvSpPr>
            <a:spLocks noGrp="1"/>
          </p:cNvSpPr>
          <p:nvPr>
            <p:ph type="sldNum" sz="quarter" idx="4"/>
          </p:nvPr>
        </p:nvSpPr>
        <p:spPr>
          <a:xfrm>
            <a:off x="6592613" y="5965387"/>
            <a:ext cx="2743200" cy="365125"/>
          </a:xfrm>
          <a:prstGeom prst="rect">
            <a:avLst/>
          </a:prstGeom>
        </p:spPr>
        <p:txBody>
          <a:bodyPr vert="horz" lIns="91440" tIns="45720" rIns="91440" bIns="45720" rtlCol="0" anchor="ctr"/>
          <a:lstStyle>
            <a:lvl1pPr algn="r">
              <a:defRPr sz="1200">
                <a:solidFill>
                  <a:srgbClr val="3072BE"/>
                </a:solidFill>
                <a:latin typeface="Open Sans" panose="020B0606030504020204" pitchFamily="34" charset="0"/>
                <a:ea typeface="Open Sans" panose="020B0606030504020204" pitchFamily="34" charset="0"/>
                <a:cs typeface="Open Sans" panose="020B0606030504020204" pitchFamily="34" charset="0"/>
              </a:defRPr>
            </a:lvl1pPr>
          </a:lstStyle>
          <a:p>
            <a:fld id="{75AE1620-CBEF-4DF7-A5D0-65FB55954C2D}" type="slidenum">
              <a:rPr lang="en-US" smtClean="0"/>
              <a:pPr/>
              <a:t>‹#›</a:t>
            </a:fld>
            <a:endParaRPr lang="en-US" dirty="0"/>
          </a:p>
        </p:txBody>
      </p:sp>
    </p:spTree>
    <p:extLst>
      <p:ext uri="{BB962C8B-B14F-4D97-AF65-F5344CB8AC3E}">
        <p14:creationId xmlns:p14="http://schemas.microsoft.com/office/powerpoint/2010/main" val="197216546"/>
      </p:ext>
    </p:extLst>
  </p:cSld>
  <p:clrMap bg1="lt1" tx1="dk1" bg2="lt2" tx2="dk2" accent1="accent1" accent2="accent2" accent3="accent3" accent4="accent4" accent5="accent5" accent6="accent6" hlink="hlink" folHlink="folHlink"/>
  <p:sldLayoutIdLst>
    <p:sldLayoutId id="2147483673" r:id="rId1"/>
    <p:sldLayoutId id="2147483675" r:id="rId2"/>
    <p:sldLayoutId id="2147483676" r:id="rId3"/>
    <p:sldLayoutId id="2147483677" r:id="rId4"/>
    <p:sldLayoutId id="2147483678" r:id="rId5"/>
    <p:sldLayoutId id="2147483679" r:id="rId6"/>
    <p:sldLayoutId id="2147483680" r:id="rId7"/>
  </p:sldLayoutIdLst>
  <p:hf hdr="0" ftr="0" dt="0"/>
  <p:txStyles>
    <p:titleStyle>
      <a:lvl1pPr algn="l" defTabSz="914400" rtl="0" eaLnBrk="1" latinLnBrk="0" hangingPunct="1">
        <a:lnSpc>
          <a:spcPct val="90000"/>
        </a:lnSpc>
        <a:spcBef>
          <a:spcPct val="0"/>
        </a:spcBef>
        <a:buNone/>
        <a:defRPr sz="3600" b="1" kern="1200">
          <a:solidFill>
            <a:srgbClr val="003356"/>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package" Target="../embeddings/Microsoft_Visio_Drawing.vsdx"/><Relationship Id="rId2" Type="http://schemas.openxmlformats.org/officeDocument/2006/relationships/notesSlide" Target="../notesSlides/notesSlide2.xml"/><Relationship Id="rId1" Type="http://schemas.openxmlformats.org/officeDocument/2006/relationships/slideLayout" Target="../slideLayouts/slideLayout10.xml"/><Relationship Id="rId5" Type="http://schemas.openxmlformats.org/officeDocument/2006/relationships/image" Target="../media/image6.png"/><Relationship Id="rId4" Type="http://schemas.openxmlformats.org/officeDocument/2006/relationships/image" Target="../media/image5.emf"/></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AB3ED-A8BA-F248-BAD3-8C7CC242199C}"/>
              </a:ext>
            </a:extLst>
          </p:cNvPr>
          <p:cNvSpPr>
            <a:spLocks noGrp="1"/>
          </p:cNvSpPr>
          <p:nvPr>
            <p:ph type="ctrTitle"/>
          </p:nvPr>
        </p:nvSpPr>
        <p:spPr/>
        <p:txBody>
          <a:bodyPr/>
          <a:lstStyle/>
          <a:p>
            <a:r>
              <a:rPr lang="en-US" dirty="0"/>
              <a:t>ECD for Business Analytics</a:t>
            </a:r>
          </a:p>
        </p:txBody>
      </p:sp>
      <p:sp>
        <p:nvSpPr>
          <p:cNvPr id="3" name="Subtitle 2">
            <a:extLst>
              <a:ext uri="{FF2B5EF4-FFF2-40B4-BE49-F238E27FC236}">
                <a16:creationId xmlns:a16="http://schemas.microsoft.com/office/drawing/2014/main" id="{9E945EDF-B57C-A142-A35C-7E93C1085002}"/>
              </a:ext>
            </a:extLst>
          </p:cNvPr>
          <p:cNvSpPr>
            <a:spLocks noGrp="1"/>
          </p:cNvSpPr>
          <p:nvPr>
            <p:ph type="subTitle" idx="1"/>
          </p:nvPr>
        </p:nvSpPr>
        <p:spPr/>
        <p:txBody>
          <a:bodyPr/>
          <a:lstStyle/>
          <a:p>
            <a:r>
              <a:rPr lang="en-US" dirty="0"/>
              <a:t>Andreas Oranje</a:t>
            </a:r>
          </a:p>
          <a:p>
            <a:r>
              <a:rPr lang="en-US" i="1" dirty="0"/>
              <a:t>Vice President, Assessment and Learning Technology, R&amp;D</a:t>
            </a:r>
          </a:p>
          <a:p>
            <a:r>
              <a:rPr lang="en-US" dirty="0"/>
              <a:t>Presented at the Stillman School of Business Distinguished Lecture Series at Seton Hall</a:t>
            </a:r>
          </a:p>
          <a:p>
            <a:endParaRPr lang="en-US" dirty="0"/>
          </a:p>
        </p:txBody>
      </p:sp>
      <p:sp>
        <p:nvSpPr>
          <p:cNvPr id="4" name="Date Placeholder 3">
            <a:extLst>
              <a:ext uri="{FF2B5EF4-FFF2-40B4-BE49-F238E27FC236}">
                <a16:creationId xmlns:a16="http://schemas.microsoft.com/office/drawing/2014/main" id="{3C8AB2A4-F7AE-4B3E-BE23-9C3528433121}"/>
              </a:ext>
            </a:extLst>
          </p:cNvPr>
          <p:cNvSpPr>
            <a:spLocks noGrp="1"/>
          </p:cNvSpPr>
          <p:nvPr>
            <p:ph type="dt" sz="half" idx="2"/>
          </p:nvPr>
        </p:nvSpPr>
        <p:spPr/>
        <p:txBody>
          <a:bodyPr/>
          <a:lstStyle/>
          <a:p>
            <a:fld id="{0E24E776-D32F-4A6A-95C2-8E649A04EC2B}" type="datetime1">
              <a:rPr lang="en-US" smtClean="0"/>
              <a:t>10/17/22</a:t>
            </a:fld>
            <a:endParaRPr lang="en-US" dirty="0"/>
          </a:p>
        </p:txBody>
      </p:sp>
    </p:spTree>
    <p:extLst>
      <p:ext uri="{BB962C8B-B14F-4D97-AF65-F5344CB8AC3E}">
        <p14:creationId xmlns:p14="http://schemas.microsoft.com/office/powerpoint/2010/main" val="9061513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F684537-1C83-4245-B470-70B849BC4089}"/>
              </a:ext>
            </a:extLst>
          </p:cNvPr>
          <p:cNvSpPr>
            <a:spLocks noGrp="1"/>
          </p:cNvSpPr>
          <p:nvPr>
            <p:ph type="title"/>
          </p:nvPr>
        </p:nvSpPr>
        <p:spPr/>
        <p:txBody>
          <a:bodyPr/>
          <a:lstStyle/>
          <a:p>
            <a:r>
              <a:rPr lang="en-US" dirty="0"/>
              <a:t>Inferential Chain of Reasoning </a:t>
            </a:r>
            <a:r>
              <a:rPr lang="en-US" sz="1800" dirty="0"/>
              <a:t>Continued</a:t>
            </a:r>
            <a:endParaRPr lang="en-US" dirty="0"/>
          </a:p>
        </p:txBody>
      </p:sp>
      <p:sp>
        <p:nvSpPr>
          <p:cNvPr id="7" name="Content Placeholder 6">
            <a:extLst>
              <a:ext uri="{FF2B5EF4-FFF2-40B4-BE49-F238E27FC236}">
                <a16:creationId xmlns:a16="http://schemas.microsoft.com/office/drawing/2014/main" id="{EA04687F-7A83-4089-840E-EB9870E59F0E}"/>
              </a:ext>
            </a:extLst>
          </p:cNvPr>
          <p:cNvSpPr>
            <a:spLocks noGrp="1"/>
          </p:cNvSpPr>
          <p:nvPr>
            <p:ph idx="1"/>
          </p:nvPr>
        </p:nvSpPr>
        <p:spPr>
          <a:xfrm>
            <a:off x="838199" y="1463040"/>
            <a:ext cx="10515600" cy="4502347"/>
          </a:xfrm>
        </p:spPr>
        <p:txBody>
          <a:bodyPr>
            <a:normAutofit fontScale="85000" lnSpcReduction="20000"/>
          </a:bodyPr>
          <a:lstStyle/>
          <a:p>
            <a:pPr>
              <a:lnSpc>
                <a:spcPct val="120000"/>
              </a:lnSpc>
            </a:pPr>
            <a:r>
              <a:rPr lang="en-US" dirty="0"/>
              <a:t>Building Evidence Centered Designs is worthwhile, but tedious work</a:t>
            </a:r>
          </a:p>
          <a:p>
            <a:pPr>
              <a:lnSpc>
                <a:spcPct val="120000"/>
              </a:lnSpc>
            </a:pPr>
            <a:r>
              <a:rPr lang="en-US" dirty="0"/>
              <a:t>You are piecing together lots of shards of evidence and making inferences that together may lead to a more comprehensive model</a:t>
            </a:r>
          </a:p>
          <a:p>
            <a:pPr lvl="1">
              <a:lnSpc>
                <a:spcPct val="120000"/>
              </a:lnSpc>
            </a:pPr>
            <a:r>
              <a:rPr lang="en-US" sz="2000" dirty="0"/>
              <a:t>You cannot wait until the model is complete before you act upon it (too expensive and takes too long)</a:t>
            </a:r>
          </a:p>
          <a:p>
            <a:pPr lvl="1">
              <a:lnSpc>
                <a:spcPct val="120000"/>
              </a:lnSpc>
            </a:pPr>
            <a:r>
              <a:rPr lang="en-US" sz="2000" dirty="0"/>
              <a:t>Apply a risk factor to your inferences to determine whether you know enough to make strong claims</a:t>
            </a:r>
          </a:p>
          <a:p>
            <a:pPr lvl="2">
              <a:lnSpc>
                <a:spcPct val="120000"/>
              </a:lnSpc>
            </a:pPr>
            <a:r>
              <a:rPr lang="en-US" sz="1600" dirty="0"/>
              <a:t>You are in an M&amp;A situation, and you may be able to get a decent prediction of future cash flows, but have no </a:t>
            </a:r>
            <a:r>
              <a:rPr lang="en-US" sz="1600" dirty="0" err="1"/>
              <a:t>comparables</a:t>
            </a:r>
            <a:r>
              <a:rPr lang="en-US" sz="1600" dirty="0"/>
              <a:t> to work with and, therefore, your price determination is at the lower end of the EBITDA multiple</a:t>
            </a:r>
          </a:p>
          <a:p>
            <a:pPr lvl="2">
              <a:lnSpc>
                <a:spcPct val="120000"/>
              </a:lnSpc>
            </a:pPr>
            <a:r>
              <a:rPr lang="en-US" sz="1600" dirty="0"/>
              <a:t>Use the stochastic nature of the statistical model to de-risk decision making – uncertainty is your ally</a:t>
            </a:r>
          </a:p>
          <a:p>
            <a:pPr>
              <a:lnSpc>
                <a:spcPct val="120000"/>
              </a:lnSpc>
            </a:pPr>
            <a:r>
              <a:rPr lang="en-US" dirty="0"/>
              <a:t>It’s a highly iterative process of updating your inferential chain of reasoning</a:t>
            </a:r>
          </a:p>
          <a:p>
            <a:pPr lvl="1">
              <a:lnSpc>
                <a:spcPct val="120000"/>
              </a:lnSpc>
            </a:pPr>
            <a:r>
              <a:rPr lang="en-US" sz="2000" dirty="0"/>
              <a:t>Continuously updating knowledge, understanding, and inferences</a:t>
            </a:r>
          </a:p>
          <a:p>
            <a:pPr lvl="1">
              <a:lnSpc>
                <a:spcPct val="120000"/>
              </a:lnSpc>
            </a:pPr>
            <a:r>
              <a:rPr lang="en-US" sz="2000" dirty="0"/>
              <a:t>Continuously updating how you design for the data you need to collect</a:t>
            </a:r>
          </a:p>
          <a:p>
            <a:pPr lvl="1">
              <a:lnSpc>
                <a:spcPct val="120000"/>
              </a:lnSpc>
            </a:pPr>
            <a:r>
              <a:rPr lang="en-US" sz="2000" dirty="0"/>
              <a:t>Shining flashlights outside of the lamppost as we expand the radius of the light</a:t>
            </a:r>
          </a:p>
        </p:txBody>
      </p:sp>
      <p:sp>
        <p:nvSpPr>
          <p:cNvPr id="5" name="Slide Number Placeholder 4">
            <a:extLst>
              <a:ext uri="{FF2B5EF4-FFF2-40B4-BE49-F238E27FC236}">
                <a16:creationId xmlns:a16="http://schemas.microsoft.com/office/drawing/2014/main" id="{CCF318D1-7DDD-4CAD-8665-77A3E75573C0}"/>
              </a:ext>
            </a:extLst>
          </p:cNvPr>
          <p:cNvSpPr>
            <a:spLocks noGrp="1"/>
          </p:cNvSpPr>
          <p:nvPr>
            <p:ph type="sldNum" sz="quarter" idx="12"/>
          </p:nvPr>
        </p:nvSpPr>
        <p:spPr/>
        <p:txBody>
          <a:bodyPr/>
          <a:lstStyle/>
          <a:p>
            <a:fld id="{75AE1620-CBEF-4DF7-A5D0-65FB55954C2D}" type="slidenum">
              <a:rPr lang="en-US" smtClean="0"/>
              <a:t>10</a:t>
            </a:fld>
            <a:endParaRPr lang="en-US"/>
          </a:p>
        </p:txBody>
      </p:sp>
    </p:spTree>
    <p:extLst>
      <p:ext uri="{BB962C8B-B14F-4D97-AF65-F5344CB8AC3E}">
        <p14:creationId xmlns:p14="http://schemas.microsoft.com/office/powerpoint/2010/main" val="5455219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D36FECB-26ED-3318-FF90-29DFD7958C79}"/>
              </a:ext>
            </a:extLst>
          </p:cNvPr>
          <p:cNvSpPr>
            <a:spLocks noGrp="1"/>
          </p:cNvSpPr>
          <p:nvPr>
            <p:ph type="title"/>
          </p:nvPr>
        </p:nvSpPr>
        <p:spPr>
          <a:xfrm>
            <a:off x="838200" y="365125"/>
            <a:ext cx="10515600" cy="1325563"/>
          </a:xfrm>
        </p:spPr>
        <p:txBody>
          <a:bodyPr/>
          <a:lstStyle/>
          <a:p>
            <a:r>
              <a:rPr lang="en-US" dirty="0"/>
              <a:t>ECD for Business Analytics</a:t>
            </a:r>
          </a:p>
        </p:txBody>
      </p:sp>
      <p:sp>
        <p:nvSpPr>
          <p:cNvPr id="5" name="Slide Number Placeholder 4">
            <a:extLst>
              <a:ext uri="{FF2B5EF4-FFF2-40B4-BE49-F238E27FC236}">
                <a16:creationId xmlns:a16="http://schemas.microsoft.com/office/drawing/2014/main" id="{D75F226F-ADD0-9F03-A6A9-DE881679D30F}"/>
              </a:ext>
            </a:extLst>
          </p:cNvPr>
          <p:cNvSpPr>
            <a:spLocks noGrp="1"/>
          </p:cNvSpPr>
          <p:nvPr>
            <p:ph type="sldNum" sz="quarter" idx="12"/>
          </p:nvPr>
        </p:nvSpPr>
        <p:spPr>
          <a:xfrm>
            <a:off x="6592613" y="5965387"/>
            <a:ext cx="2743200" cy="365125"/>
          </a:xfrm>
        </p:spPr>
        <p:txBody>
          <a:bodyPr anchor="ctr">
            <a:normAutofit/>
          </a:bodyPr>
          <a:lstStyle/>
          <a:p>
            <a:pPr>
              <a:spcAft>
                <a:spcPts val="600"/>
              </a:spcAft>
            </a:pPr>
            <a:fld id="{75AE1620-CBEF-4DF7-A5D0-65FB55954C2D}" type="slidenum">
              <a:rPr lang="en-US" smtClean="0"/>
              <a:pPr>
                <a:spcAft>
                  <a:spcPts val="600"/>
                </a:spcAft>
              </a:pPr>
              <a:t>11</a:t>
            </a:fld>
            <a:endParaRPr lang="en-US"/>
          </a:p>
        </p:txBody>
      </p:sp>
      <p:sp>
        <p:nvSpPr>
          <p:cNvPr id="2" name="Rectangle 1">
            <a:extLst>
              <a:ext uri="{FF2B5EF4-FFF2-40B4-BE49-F238E27FC236}">
                <a16:creationId xmlns:a16="http://schemas.microsoft.com/office/drawing/2014/main" id="{93D3DB33-8763-64C2-02B1-9D20FBBD723E}"/>
              </a:ext>
            </a:extLst>
          </p:cNvPr>
          <p:cNvSpPr/>
          <p:nvPr/>
        </p:nvSpPr>
        <p:spPr>
          <a:xfrm>
            <a:off x="2158176" y="2459979"/>
            <a:ext cx="2540900" cy="178834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Plugging into existing data flows to find insights</a:t>
            </a:r>
          </a:p>
        </p:txBody>
      </p:sp>
      <p:sp>
        <p:nvSpPr>
          <p:cNvPr id="3" name="Rectangle 2">
            <a:extLst>
              <a:ext uri="{FF2B5EF4-FFF2-40B4-BE49-F238E27FC236}">
                <a16:creationId xmlns:a16="http://schemas.microsoft.com/office/drawing/2014/main" id="{0536A080-2D70-C462-A70D-21D5FF1479FC}"/>
              </a:ext>
            </a:extLst>
          </p:cNvPr>
          <p:cNvSpPr/>
          <p:nvPr/>
        </p:nvSpPr>
        <p:spPr>
          <a:xfrm>
            <a:off x="6794913" y="2459979"/>
            <a:ext cx="2540900" cy="17883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Designing data collection to get actionable insights</a:t>
            </a:r>
          </a:p>
        </p:txBody>
      </p:sp>
      <p:sp>
        <p:nvSpPr>
          <p:cNvPr id="7" name="Right Arrow 6">
            <a:extLst>
              <a:ext uri="{FF2B5EF4-FFF2-40B4-BE49-F238E27FC236}">
                <a16:creationId xmlns:a16="http://schemas.microsoft.com/office/drawing/2014/main" id="{A2159293-6413-7057-6730-F77EFE7D3651}"/>
              </a:ext>
            </a:extLst>
          </p:cNvPr>
          <p:cNvSpPr/>
          <p:nvPr/>
        </p:nvSpPr>
        <p:spPr>
          <a:xfrm>
            <a:off x="4871405" y="3107341"/>
            <a:ext cx="1721208" cy="493615"/>
          </a:xfrm>
          <a:prstGeom prst="rightArrow">
            <a:avLst/>
          </a:prstGeom>
          <a:solidFill>
            <a:schemeClr val="accent2"/>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102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A28622F-FDA0-694C-EC90-A459F72D0715}"/>
              </a:ext>
            </a:extLst>
          </p:cNvPr>
          <p:cNvSpPr>
            <a:spLocks noGrp="1"/>
          </p:cNvSpPr>
          <p:nvPr>
            <p:ph type="title"/>
          </p:nvPr>
        </p:nvSpPr>
        <p:spPr>
          <a:xfrm>
            <a:off x="838200" y="365125"/>
            <a:ext cx="10515600" cy="1325563"/>
          </a:xfrm>
        </p:spPr>
        <p:txBody>
          <a:bodyPr/>
          <a:lstStyle/>
          <a:p>
            <a:r>
              <a:rPr lang="en-US" dirty="0"/>
              <a:t>Building Intentional User Data Footprints</a:t>
            </a:r>
          </a:p>
        </p:txBody>
      </p:sp>
      <p:sp>
        <p:nvSpPr>
          <p:cNvPr id="12" name="Content Placeholder 2">
            <a:extLst>
              <a:ext uri="{FF2B5EF4-FFF2-40B4-BE49-F238E27FC236}">
                <a16:creationId xmlns:a16="http://schemas.microsoft.com/office/drawing/2014/main" id="{A916E82F-7328-5E7F-460C-0FE9B1B8E499}"/>
              </a:ext>
            </a:extLst>
          </p:cNvPr>
          <p:cNvSpPr>
            <a:spLocks noGrp="1"/>
          </p:cNvSpPr>
          <p:nvPr>
            <p:ph idx="1"/>
          </p:nvPr>
        </p:nvSpPr>
        <p:spPr>
          <a:xfrm>
            <a:off x="838200" y="1825625"/>
            <a:ext cx="10515600" cy="4351338"/>
          </a:xfrm>
        </p:spPr>
        <p:txBody>
          <a:bodyPr>
            <a:normAutofit fontScale="77500" lnSpcReduction="20000"/>
          </a:bodyPr>
          <a:lstStyle/>
          <a:p>
            <a:pPr>
              <a:lnSpc>
                <a:spcPct val="120000"/>
              </a:lnSpc>
            </a:pPr>
            <a:r>
              <a:rPr lang="en-US" dirty="0"/>
              <a:t>Working from the business model and/or user needs, first develop the evidence model the links the decisions I want to make to measurable variables</a:t>
            </a:r>
          </a:p>
          <a:p>
            <a:pPr lvl="1">
              <a:lnSpc>
                <a:spcPct val="120000"/>
              </a:lnSpc>
            </a:pPr>
            <a:r>
              <a:rPr lang="en-US" dirty="0"/>
              <a:t>For example, I want to know if an advertising campaign is effective using three distinct channels (Google Search Top Listing, YouTube Ads, Instagram Sponsored Content)</a:t>
            </a:r>
          </a:p>
          <a:p>
            <a:pPr lvl="1">
              <a:lnSpc>
                <a:spcPct val="120000"/>
              </a:lnSpc>
            </a:pPr>
            <a:r>
              <a:rPr lang="en-US" dirty="0"/>
              <a:t>My user data footprint now needs to have the full tracking from ad click-through to purchase</a:t>
            </a:r>
          </a:p>
          <a:p>
            <a:pPr lvl="1">
              <a:lnSpc>
                <a:spcPct val="120000"/>
              </a:lnSpc>
            </a:pPr>
            <a:r>
              <a:rPr lang="en-US" dirty="0"/>
              <a:t>However, this is the easy stuff that you probably already get</a:t>
            </a:r>
          </a:p>
          <a:p>
            <a:pPr lvl="1">
              <a:lnSpc>
                <a:spcPct val="120000"/>
              </a:lnSpc>
            </a:pPr>
            <a:r>
              <a:rPr lang="en-US" dirty="0"/>
              <a:t>But do you know whether someone saw the YT ad, follows your contracted IG influencer, and went to the website to order directly?</a:t>
            </a:r>
          </a:p>
          <a:p>
            <a:pPr lvl="2">
              <a:lnSpc>
                <a:spcPct val="120000"/>
              </a:lnSpc>
            </a:pPr>
            <a:r>
              <a:rPr lang="en-US" dirty="0"/>
              <a:t>Never used the YT ad discount code</a:t>
            </a:r>
          </a:p>
          <a:p>
            <a:pPr lvl="2">
              <a:lnSpc>
                <a:spcPct val="120000"/>
              </a:lnSpc>
            </a:pPr>
            <a:r>
              <a:rPr lang="en-US" dirty="0"/>
              <a:t>Never did a google search</a:t>
            </a:r>
          </a:p>
          <a:p>
            <a:pPr lvl="2">
              <a:lnSpc>
                <a:spcPct val="120000"/>
              </a:lnSpc>
            </a:pPr>
            <a:r>
              <a:rPr lang="en-US" dirty="0"/>
              <a:t>But without those advertising channels, would not have made a purchase</a:t>
            </a:r>
          </a:p>
          <a:p>
            <a:pPr lvl="1">
              <a:lnSpc>
                <a:spcPct val="120000"/>
              </a:lnSpc>
            </a:pPr>
            <a:r>
              <a:rPr lang="en-US" dirty="0"/>
              <a:t>Can you track the campaign’s effectiveness?</a:t>
            </a:r>
          </a:p>
        </p:txBody>
      </p:sp>
      <p:sp>
        <p:nvSpPr>
          <p:cNvPr id="5" name="Slide Number Placeholder 4">
            <a:extLst>
              <a:ext uri="{FF2B5EF4-FFF2-40B4-BE49-F238E27FC236}">
                <a16:creationId xmlns:a16="http://schemas.microsoft.com/office/drawing/2014/main" id="{219A70CB-C448-D81C-BB9E-DCCBD7083F47}"/>
              </a:ext>
            </a:extLst>
          </p:cNvPr>
          <p:cNvSpPr>
            <a:spLocks noGrp="1"/>
          </p:cNvSpPr>
          <p:nvPr>
            <p:ph type="sldNum" sz="quarter" idx="12"/>
          </p:nvPr>
        </p:nvSpPr>
        <p:spPr>
          <a:xfrm>
            <a:off x="6592613" y="5965387"/>
            <a:ext cx="2743200" cy="365125"/>
          </a:xfrm>
        </p:spPr>
        <p:txBody>
          <a:bodyPr anchor="ctr">
            <a:normAutofit/>
          </a:bodyPr>
          <a:lstStyle/>
          <a:p>
            <a:pPr>
              <a:spcAft>
                <a:spcPts val="600"/>
              </a:spcAft>
            </a:pPr>
            <a:fld id="{75AE1620-CBEF-4DF7-A5D0-65FB55954C2D}" type="slidenum">
              <a:rPr lang="en-US" smtClean="0"/>
              <a:pPr>
                <a:spcAft>
                  <a:spcPts val="600"/>
                </a:spcAft>
              </a:pPr>
              <a:t>12</a:t>
            </a:fld>
            <a:endParaRPr lang="en-US"/>
          </a:p>
        </p:txBody>
      </p:sp>
    </p:spTree>
    <p:extLst>
      <p:ext uri="{BB962C8B-B14F-4D97-AF65-F5344CB8AC3E}">
        <p14:creationId xmlns:p14="http://schemas.microsoft.com/office/powerpoint/2010/main" val="23776487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A28622F-FDA0-694C-EC90-A459F72D0715}"/>
              </a:ext>
            </a:extLst>
          </p:cNvPr>
          <p:cNvSpPr>
            <a:spLocks noGrp="1"/>
          </p:cNvSpPr>
          <p:nvPr>
            <p:ph type="title"/>
          </p:nvPr>
        </p:nvSpPr>
        <p:spPr>
          <a:xfrm>
            <a:off x="838200" y="365125"/>
            <a:ext cx="10515600" cy="1325563"/>
          </a:xfrm>
        </p:spPr>
        <p:txBody>
          <a:bodyPr/>
          <a:lstStyle/>
          <a:p>
            <a:r>
              <a:rPr lang="en-US" dirty="0"/>
              <a:t>Building Intentional User Data Footprints </a:t>
            </a:r>
            <a:r>
              <a:rPr lang="en-US" sz="1800" dirty="0"/>
              <a:t>Continued</a:t>
            </a:r>
            <a:endParaRPr lang="en-US" dirty="0"/>
          </a:p>
        </p:txBody>
      </p:sp>
      <p:sp>
        <p:nvSpPr>
          <p:cNvPr id="12" name="Content Placeholder 2">
            <a:extLst>
              <a:ext uri="{FF2B5EF4-FFF2-40B4-BE49-F238E27FC236}">
                <a16:creationId xmlns:a16="http://schemas.microsoft.com/office/drawing/2014/main" id="{A916E82F-7328-5E7F-460C-0FE9B1B8E499}"/>
              </a:ext>
            </a:extLst>
          </p:cNvPr>
          <p:cNvSpPr>
            <a:spLocks noGrp="1"/>
          </p:cNvSpPr>
          <p:nvPr>
            <p:ph idx="1"/>
          </p:nvPr>
        </p:nvSpPr>
        <p:spPr>
          <a:xfrm>
            <a:off x="838200" y="1825625"/>
            <a:ext cx="10515600" cy="4351338"/>
          </a:xfrm>
        </p:spPr>
        <p:txBody>
          <a:bodyPr>
            <a:normAutofit fontScale="92500" lnSpcReduction="10000"/>
          </a:bodyPr>
          <a:lstStyle/>
          <a:p>
            <a:pPr>
              <a:lnSpc>
                <a:spcPct val="120000"/>
              </a:lnSpc>
            </a:pPr>
            <a:r>
              <a:rPr lang="en-US" dirty="0"/>
              <a:t>Therefore, the footprint needs to have:</a:t>
            </a:r>
          </a:p>
          <a:p>
            <a:pPr lvl="1">
              <a:lnSpc>
                <a:spcPct val="120000"/>
              </a:lnSpc>
            </a:pPr>
            <a:r>
              <a:rPr lang="en-US" sz="2200" dirty="0"/>
              <a:t>Some outcome variables, including financial (e.g., customer revenue, customer advertising exposure, advertising spend, NPS)</a:t>
            </a:r>
          </a:p>
          <a:p>
            <a:pPr lvl="1">
              <a:lnSpc>
                <a:spcPct val="120000"/>
              </a:lnSpc>
            </a:pPr>
            <a:r>
              <a:rPr lang="en-US" sz="2200" dirty="0"/>
              <a:t>Some general behavioral variables (e.g., browser journey to website, geo-location, time, device, payment method)</a:t>
            </a:r>
          </a:p>
          <a:p>
            <a:pPr lvl="1">
              <a:lnSpc>
                <a:spcPct val="120000"/>
              </a:lnSpc>
            </a:pPr>
            <a:r>
              <a:rPr lang="en-US" sz="2200" dirty="0"/>
              <a:t>Specific behavioral variables (e.g., shop interaction)</a:t>
            </a:r>
          </a:p>
          <a:p>
            <a:pPr lvl="2">
              <a:lnSpc>
                <a:spcPct val="120000"/>
              </a:lnSpc>
            </a:pPr>
            <a:r>
              <a:rPr lang="en-US" sz="1900" dirty="0"/>
              <a:t>This last one can get very detailed and is usually either heartbeat or change data</a:t>
            </a:r>
          </a:p>
          <a:p>
            <a:pPr>
              <a:lnSpc>
                <a:spcPct val="120000"/>
              </a:lnSpc>
            </a:pPr>
            <a:r>
              <a:rPr lang="en-US" dirty="0"/>
              <a:t>And those variables then are summarized up through an analytical or statistical evidence model</a:t>
            </a:r>
          </a:p>
          <a:p>
            <a:pPr lvl="1">
              <a:lnSpc>
                <a:spcPct val="120000"/>
              </a:lnSpc>
            </a:pPr>
            <a:r>
              <a:rPr lang="en-US" sz="2200" dirty="0"/>
              <a:t>Automation of decision models to drive at scale</a:t>
            </a:r>
          </a:p>
          <a:p>
            <a:pPr lvl="1">
              <a:lnSpc>
                <a:spcPct val="120000"/>
              </a:lnSpc>
            </a:pPr>
            <a:r>
              <a:rPr lang="en-US" sz="2200" dirty="0"/>
              <a:t>E.g., real time willingness-to-pay analysis and utilization</a:t>
            </a:r>
          </a:p>
        </p:txBody>
      </p:sp>
      <p:sp>
        <p:nvSpPr>
          <p:cNvPr id="5" name="Slide Number Placeholder 4">
            <a:extLst>
              <a:ext uri="{FF2B5EF4-FFF2-40B4-BE49-F238E27FC236}">
                <a16:creationId xmlns:a16="http://schemas.microsoft.com/office/drawing/2014/main" id="{219A70CB-C448-D81C-BB9E-DCCBD7083F47}"/>
              </a:ext>
            </a:extLst>
          </p:cNvPr>
          <p:cNvSpPr>
            <a:spLocks noGrp="1"/>
          </p:cNvSpPr>
          <p:nvPr>
            <p:ph type="sldNum" sz="quarter" idx="12"/>
          </p:nvPr>
        </p:nvSpPr>
        <p:spPr>
          <a:xfrm>
            <a:off x="6592613" y="5965387"/>
            <a:ext cx="2743200" cy="365125"/>
          </a:xfrm>
        </p:spPr>
        <p:txBody>
          <a:bodyPr anchor="ctr">
            <a:normAutofit/>
          </a:bodyPr>
          <a:lstStyle/>
          <a:p>
            <a:pPr>
              <a:spcAft>
                <a:spcPts val="600"/>
              </a:spcAft>
            </a:pPr>
            <a:fld id="{75AE1620-CBEF-4DF7-A5D0-65FB55954C2D}" type="slidenum">
              <a:rPr lang="en-US" smtClean="0"/>
              <a:pPr>
                <a:spcAft>
                  <a:spcPts val="600"/>
                </a:spcAft>
              </a:pPr>
              <a:t>13</a:t>
            </a:fld>
            <a:endParaRPr lang="en-US"/>
          </a:p>
        </p:txBody>
      </p:sp>
    </p:spTree>
    <p:extLst>
      <p:ext uri="{BB962C8B-B14F-4D97-AF65-F5344CB8AC3E}">
        <p14:creationId xmlns:p14="http://schemas.microsoft.com/office/powerpoint/2010/main" val="20595362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A28622F-FDA0-694C-EC90-A459F72D0715}"/>
              </a:ext>
            </a:extLst>
          </p:cNvPr>
          <p:cNvSpPr>
            <a:spLocks noGrp="1"/>
          </p:cNvSpPr>
          <p:nvPr>
            <p:ph type="title"/>
          </p:nvPr>
        </p:nvSpPr>
        <p:spPr>
          <a:xfrm>
            <a:off x="838200" y="365125"/>
            <a:ext cx="10515600" cy="1325563"/>
          </a:xfrm>
        </p:spPr>
        <p:txBody>
          <a:bodyPr/>
          <a:lstStyle/>
          <a:p>
            <a:r>
              <a:rPr lang="en-US" dirty="0"/>
              <a:t>Building Intentional User Data Footprints </a:t>
            </a:r>
            <a:r>
              <a:rPr lang="en-US" sz="1800" dirty="0"/>
              <a:t>Continued</a:t>
            </a:r>
            <a:endParaRPr lang="en-US" dirty="0"/>
          </a:p>
        </p:txBody>
      </p:sp>
      <p:sp>
        <p:nvSpPr>
          <p:cNvPr id="12" name="Content Placeholder 2">
            <a:extLst>
              <a:ext uri="{FF2B5EF4-FFF2-40B4-BE49-F238E27FC236}">
                <a16:creationId xmlns:a16="http://schemas.microsoft.com/office/drawing/2014/main" id="{A916E82F-7328-5E7F-460C-0FE9B1B8E499}"/>
              </a:ext>
            </a:extLst>
          </p:cNvPr>
          <p:cNvSpPr>
            <a:spLocks noGrp="1"/>
          </p:cNvSpPr>
          <p:nvPr>
            <p:ph idx="1"/>
          </p:nvPr>
        </p:nvSpPr>
        <p:spPr>
          <a:xfrm>
            <a:off x="838200" y="1825625"/>
            <a:ext cx="10515600" cy="4351338"/>
          </a:xfrm>
        </p:spPr>
        <p:txBody>
          <a:bodyPr>
            <a:normAutofit fontScale="85000" lnSpcReduction="20000"/>
          </a:bodyPr>
          <a:lstStyle/>
          <a:p>
            <a:pPr>
              <a:lnSpc>
                <a:spcPct val="120000"/>
              </a:lnSpc>
            </a:pPr>
            <a:r>
              <a:rPr lang="en-US" dirty="0"/>
              <a:t>However, sometimes you just have to ask</a:t>
            </a:r>
          </a:p>
          <a:p>
            <a:pPr lvl="1">
              <a:lnSpc>
                <a:spcPct val="120000"/>
              </a:lnSpc>
            </a:pPr>
            <a:r>
              <a:rPr lang="en-US" sz="2000" dirty="0"/>
              <a:t>This is where the flashlight, or search light, makes an appearance</a:t>
            </a:r>
          </a:p>
          <a:p>
            <a:pPr>
              <a:lnSpc>
                <a:spcPct val="120000"/>
              </a:lnSpc>
            </a:pPr>
            <a:r>
              <a:rPr lang="en-US" dirty="0"/>
              <a:t>While most data scientists and business analysts are most comfortable in the world of SQL, Python, and Tableau, insights are personal</a:t>
            </a:r>
          </a:p>
          <a:p>
            <a:pPr>
              <a:lnSpc>
                <a:spcPct val="120000"/>
              </a:lnSpc>
            </a:pPr>
            <a:r>
              <a:rPr lang="en-US" dirty="0"/>
              <a:t>A critical component of the BA toolkit has to be qualitative, user-obsessed research</a:t>
            </a:r>
          </a:p>
          <a:p>
            <a:pPr lvl="1">
              <a:lnSpc>
                <a:spcPct val="120000"/>
              </a:lnSpc>
            </a:pPr>
            <a:r>
              <a:rPr lang="en-US" sz="2000" dirty="0"/>
              <a:t>Retrospective (video) interviews</a:t>
            </a:r>
          </a:p>
          <a:p>
            <a:pPr lvl="1">
              <a:lnSpc>
                <a:spcPct val="120000"/>
              </a:lnSpc>
            </a:pPr>
            <a:r>
              <a:rPr lang="en-US" sz="2000" dirty="0"/>
              <a:t>Eye-tracking</a:t>
            </a:r>
          </a:p>
          <a:p>
            <a:pPr lvl="1">
              <a:lnSpc>
                <a:spcPct val="120000"/>
              </a:lnSpc>
            </a:pPr>
            <a:r>
              <a:rPr lang="en-US" sz="2000" dirty="0"/>
              <a:t>Think-</a:t>
            </a:r>
            <a:r>
              <a:rPr lang="en-US" sz="2000" dirty="0" err="1"/>
              <a:t>alouds</a:t>
            </a:r>
            <a:endParaRPr lang="en-US" sz="2000" dirty="0"/>
          </a:p>
          <a:p>
            <a:pPr lvl="1">
              <a:lnSpc>
                <a:spcPct val="120000"/>
              </a:lnSpc>
            </a:pPr>
            <a:r>
              <a:rPr lang="en-US" sz="2000" dirty="0"/>
              <a:t>Journey mapping</a:t>
            </a:r>
          </a:p>
          <a:p>
            <a:pPr lvl="1">
              <a:lnSpc>
                <a:spcPct val="120000"/>
              </a:lnSpc>
            </a:pPr>
            <a:r>
              <a:rPr lang="en-US" sz="2000" dirty="0"/>
              <a:t>Empathy maps</a:t>
            </a:r>
          </a:p>
          <a:p>
            <a:pPr lvl="1">
              <a:lnSpc>
                <a:spcPct val="120000"/>
              </a:lnSpc>
            </a:pPr>
            <a:r>
              <a:rPr lang="en-US" sz="2000" dirty="0"/>
              <a:t>Sentiment analysis</a:t>
            </a:r>
          </a:p>
          <a:p>
            <a:pPr lvl="1">
              <a:lnSpc>
                <a:spcPct val="120000"/>
              </a:lnSpc>
            </a:pPr>
            <a:r>
              <a:rPr lang="en-US" sz="2000" dirty="0"/>
              <a:t>Journaling etc.</a:t>
            </a:r>
          </a:p>
          <a:p>
            <a:pPr>
              <a:lnSpc>
                <a:spcPct val="120000"/>
              </a:lnSpc>
            </a:pPr>
            <a:endParaRPr lang="en-US" dirty="0"/>
          </a:p>
        </p:txBody>
      </p:sp>
      <p:sp>
        <p:nvSpPr>
          <p:cNvPr id="5" name="Slide Number Placeholder 4">
            <a:extLst>
              <a:ext uri="{FF2B5EF4-FFF2-40B4-BE49-F238E27FC236}">
                <a16:creationId xmlns:a16="http://schemas.microsoft.com/office/drawing/2014/main" id="{219A70CB-C448-D81C-BB9E-DCCBD7083F47}"/>
              </a:ext>
            </a:extLst>
          </p:cNvPr>
          <p:cNvSpPr>
            <a:spLocks noGrp="1"/>
          </p:cNvSpPr>
          <p:nvPr>
            <p:ph type="sldNum" sz="quarter" idx="12"/>
          </p:nvPr>
        </p:nvSpPr>
        <p:spPr>
          <a:xfrm>
            <a:off x="6592613" y="5965387"/>
            <a:ext cx="2743200" cy="365125"/>
          </a:xfrm>
        </p:spPr>
        <p:txBody>
          <a:bodyPr anchor="ctr">
            <a:normAutofit/>
          </a:bodyPr>
          <a:lstStyle/>
          <a:p>
            <a:pPr>
              <a:spcAft>
                <a:spcPts val="600"/>
              </a:spcAft>
            </a:pPr>
            <a:fld id="{75AE1620-CBEF-4DF7-A5D0-65FB55954C2D}" type="slidenum">
              <a:rPr lang="en-US" smtClean="0"/>
              <a:pPr>
                <a:spcAft>
                  <a:spcPts val="600"/>
                </a:spcAft>
              </a:pPr>
              <a:t>14</a:t>
            </a:fld>
            <a:endParaRPr lang="en-US"/>
          </a:p>
        </p:txBody>
      </p:sp>
    </p:spTree>
    <p:extLst>
      <p:ext uri="{BB962C8B-B14F-4D97-AF65-F5344CB8AC3E}">
        <p14:creationId xmlns:p14="http://schemas.microsoft.com/office/powerpoint/2010/main" val="37103667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03FADAB-B789-4F8C-AD94-36DB3F8C49B9}"/>
              </a:ext>
            </a:extLst>
          </p:cNvPr>
          <p:cNvSpPr/>
          <p:nvPr/>
        </p:nvSpPr>
        <p:spPr>
          <a:xfrm>
            <a:off x="2192287" y="3720419"/>
            <a:ext cx="1367246" cy="2348469"/>
          </a:xfrm>
          <a:prstGeom prst="rect">
            <a:avLst/>
          </a:prstGeom>
          <a:solidFill>
            <a:srgbClr val="376092"/>
          </a:solidFill>
          <a:ln>
            <a:solidFill>
              <a:srgbClr val="3760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Book" panose="020B0503020102020204" pitchFamily="34" charset="0"/>
            </a:endParaRPr>
          </a:p>
        </p:txBody>
      </p:sp>
      <p:sp>
        <p:nvSpPr>
          <p:cNvPr id="12" name="Rectangle 11">
            <a:extLst>
              <a:ext uri="{FF2B5EF4-FFF2-40B4-BE49-F238E27FC236}">
                <a16:creationId xmlns:a16="http://schemas.microsoft.com/office/drawing/2014/main" id="{41F82C09-9701-441D-8B3B-9B82E7CF92C8}"/>
              </a:ext>
            </a:extLst>
          </p:cNvPr>
          <p:cNvSpPr/>
          <p:nvPr/>
        </p:nvSpPr>
        <p:spPr>
          <a:xfrm>
            <a:off x="3559533" y="3341221"/>
            <a:ext cx="1367246" cy="2727667"/>
          </a:xfrm>
          <a:prstGeom prst="rect">
            <a:avLst/>
          </a:prstGeom>
          <a:solidFill>
            <a:srgbClr val="254061"/>
          </a:solidFill>
          <a:ln>
            <a:solidFill>
              <a:srgbClr val="2540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Book" panose="020B0503020102020204" pitchFamily="34" charset="0"/>
            </a:endParaRPr>
          </a:p>
        </p:txBody>
      </p:sp>
      <p:sp>
        <p:nvSpPr>
          <p:cNvPr id="13" name="Rectangle 12">
            <a:extLst>
              <a:ext uri="{FF2B5EF4-FFF2-40B4-BE49-F238E27FC236}">
                <a16:creationId xmlns:a16="http://schemas.microsoft.com/office/drawing/2014/main" id="{B6B2A31F-AC5E-4EF9-AFA9-E99853C11361}"/>
              </a:ext>
            </a:extLst>
          </p:cNvPr>
          <p:cNvSpPr/>
          <p:nvPr/>
        </p:nvSpPr>
        <p:spPr>
          <a:xfrm>
            <a:off x="4926779" y="2888375"/>
            <a:ext cx="1367246" cy="3180513"/>
          </a:xfrm>
          <a:prstGeom prst="rect">
            <a:avLst/>
          </a:prstGeom>
          <a:solidFill>
            <a:srgbClr val="953735"/>
          </a:solidFill>
          <a:ln>
            <a:solidFill>
              <a:srgbClr val="9537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Book" panose="020B0503020102020204" pitchFamily="34" charset="0"/>
            </a:endParaRPr>
          </a:p>
        </p:txBody>
      </p:sp>
      <p:sp>
        <p:nvSpPr>
          <p:cNvPr id="14" name="Rectangle 13">
            <a:extLst>
              <a:ext uri="{FF2B5EF4-FFF2-40B4-BE49-F238E27FC236}">
                <a16:creationId xmlns:a16="http://schemas.microsoft.com/office/drawing/2014/main" id="{BA73E5E3-3D79-4506-A48D-A23E43D73890}"/>
              </a:ext>
            </a:extLst>
          </p:cNvPr>
          <p:cNvSpPr/>
          <p:nvPr/>
        </p:nvSpPr>
        <p:spPr>
          <a:xfrm>
            <a:off x="6294025" y="2470364"/>
            <a:ext cx="1402598" cy="3598524"/>
          </a:xfrm>
          <a:prstGeom prst="rect">
            <a:avLst/>
          </a:prstGeom>
          <a:solidFill>
            <a:srgbClr val="632523"/>
          </a:solidFill>
          <a:ln>
            <a:solidFill>
              <a:srgbClr val="6325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Book" panose="020B0503020102020204" pitchFamily="34" charset="0"/>
            </a:endParaRPr>
          </a:p>
        </p:txBody>
      </p:sp>
      <p:sp>
        <p:nvSpPr>
          <p:cNvPr id="15" name="Rectangle 14">
            <a:extLst>
              <a:ext uri="{FF2B5EF4-FFF2-40B4-BE49-F238E27FC236}">
                <a16:creationId xmlns:a16="http://schemas.microsoft.com/office/drawing/2014/main" id="{8B3CAD76-1CEC-4334-9710-FB3ED1D6CD07}"/>
              </a:ext>
            </a:extLst>
          </p:cNvPr>
          <p:cNvSpPr/>
          <p:nvPr/>
        </p:nvSpPr>
        <p:spPr>
          <a:xfrm>
            <a:off x="7669980" y="1904895"/>
            <a:ext cx="1367246" cy="4163992"/>
          </a:xfrm>
          <a:prstGeom prst="rect">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Book" panose="020B0503020102020204" pitchFamily="34" charset="0"/>
            </a:endParaRPr>
          </a:p>
        </p:txBody>
      </p:sp>
      <p:sp>
        <p:nvSpPr>
          <p:cNvPr id="16" name="Rectangle 15">
            <a:extLst>
              <a:ext uri="{FF2B5EF4-FFF2-40B4-BE49-F238E27FC236}">
                <a16:creationId xmlns:a16="http://schemas.microsoft.com/office/drawing/2014/main" id="{0687F09D-3C28-4D5B-A5E3-9D1B9A348232}"/>
              </a:ext>
            </a:extLst>
          </p:cNvPr>
          <p:cNvSpPr/>
          <p:nvPr/>
        </p:nvSpPr>
        <p:spPr>
          <a:xfrm>
            <a:off x="9037226" y="1481747"/>
            <a:ext cx="1367246" cy="4587141"/>
          </a:xfrm>
          <a:prstGeom prst="rect">
            <a:avLst/>
          </a:prstGeom>
          <a:solidFill>
            <a:schemeClr val="accent4">
              <a:lumMod val="5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Book" panose="020B0503020102020204" pitchFamily="34" charset="0"/>
            </a:endParaRPr>
          </a:p>
        </p:txBody>
      </p:sp>
      <p:sp>
        <p:nvSpPr>
          <p:cNvPr id="18" name="Rectangle 17">
            <a:extLst>
              <a:ext uri="{FF2B5EF4-FFF2-40B4-BE49-F238E27FC236}">
                <a16:creationId xmlns:a16="http://schemas.microsoft.com/office/drawing/2014/main" id="{CA5A6E47-B30E-4C48-AB88-EA9942C5F23A}"/>
              </a:ext>
            </a:extLst>
          </p:cNvPr>
          <p:cNvSpPr/>
          <p:nvPr/>
        </p:nvSpPr>
        <p:spPr>
          <a:xfrm>
            <a:off x="2193056" y="6068888"/>
            <a:ext cx="8212185" cy="307777"/>
          </a:xfrm>
          <a:prstGeom prst="rect">
            <a:avLst/>
          </a:prstGeom>
          <a:noFill/>
          <a:ln w="127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Book" panose="020B0503020102020204" pitchFamily="34" charset="0"/>
            </a:endParaRPr>
          </a:p>
        </p:txBody>
      </p:sp>
      <p:cxnSp>
        <p:nvCxnSpPr>
          <p:cNvPr id="23" name="Straight Connector 22">
            <a:extLst>
              <a:ext uri="{FF2B5EF4-FFF2-40B4-BE49-F238E27FC236}">
                <a16:creationId xmlns:a16="http://schemas.microsoft.com/office/drawing/2014/main" id="{87FB17E7-C548-442C-863F-7FEE62A5208D}"/>
              </a:ext>
            </a:extLst>
          </p:cNvPr>
          <p:cNvCxnSpPr/>
          <p:nvPr/>
        </p:nvCxnSpPr>
        <p:spPr>
          <a:xfrm>
            <a:off x="4927547" y="6068888"/>
            <a:ext cx="0" cy="307777"/>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66E4E3F9-B3DD-4F8B-AB46-C6F172F1D76B}"/>
              </a:ext>
            </a:extLst>
          </p:cNvPr>
          <p:cNvCxnSpPr/>
          <p:nvPr/>
        </p:nvCxnSpPr>
        <p:spPr>
          <a:xfrm>
            <a:off x="7661271" y="6075932"/>
            <a:ext cx="0" cy="307777"/>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E37B3EEF-341F-494E-BB54-A2E7B863F05A}"/>
              </a:ext>
            </a:extLst>
          </p:cNvPr>
          <p:cNvSpPr txBox="1"/>
          <p:nvPr/>
        </p:nvSpPr>
        <p:spPr>
          <a:xfrm>
            <a:off x="2202705" y="3720419"/>
            <a:ext cx="1357597" cy="507831"/>
          </a:xfrm>
          <a:prstGeom prst="rect">
            <a:avLst/>
          </a:prstGeom>
          <a:noFill/>
        </p:spPr>
        <p:txBody>
          <a:bodyPr wrap="square" rtlCol="0">
            <a:spAutoFit/>
          </a:bodyPr>
          <a:lstStyle/>
          <a:p>
            <a:r>
              <a:rPr lang="en-US" sz="900" dirty="0">
                <a:solidFill>
                  <a:schemeClr val="bg1"/>
                </a:solidFill>
                <a:latin typeface="Franklin Gothic Book" panose="020B0503020102020204" pitchFamily="34" charset="0"/>
                <a:ea typeface="Verdana" panose="020B0604030504040204" pitchFamily="34" charset="0"/>
                <a:cs typeface="Verdana" panose="020B0604030504040204" pitchFamily="34" charset="0"/>
              </a:rPr>
              <a:t>Does the analysis provide insight into a user or business need?</a:t>
            </a:r>
          </a:p>
        </p:txBody>
      </p:sp>
      <p:cxnSp>
        <p:nvCxnSpPr>
          <p:cNvPr id="27" name="Straight Connector 26">
            <a:extLst>
              <a:ext uri="{FF2B5EF4-FFF2-40B4-BE49-F238E27FC236}">
                <a16:creationId xmlns:a16="http://schemas.microsoft.com/office/drawing/2014/main" id="{79F4A23C-D217-4D9D-BBCC-28AC45A86A0A}"/>
              </a:ext>
            </a:extLst>
          </p:cNvPr>
          <p:cNvCxnSpPr/>
          <p:nvPr/>
        </p:nvCxnSpPr>
        <p:spPr>
          <a:xfrm>
            <a:off x="2191674" y="4242009"/>
            <a:ext cx="1013013" cy="1072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AF5E3212-D297-4217-B88D-85033F731709}"/>
              </a:ext>
            </a:extLst>
          </p:cNvPr>
          <p:cNvSpPr txBox="1"/>
          <p:nvPr/>
        </p:nvSpPr>
        <p:spPr>
          <a:xfrm>
            <a:off x="3588309" y="3348800"/>
            <a:ext cx="1357597" cy="507831"/>
          </a:xfrm>
          <a:prstGeom prst="rect">
            <a:avLst/>
          </a:prstGeom>
          <a:noFill/>
        </p:spPr>
        <p:txBody>
          <a:bodyPr wrap="square" rtlCol="0">
            <a:spAutoFit/>
          </a:bodyPr>
          <a:lstStyle/>
          <a:p>
            <a:r>
              <a:rPr lang="en-US" sz="900" dirty="0">
                <a:solidFill>
                  <a:schemeClr val="bg1"/>
                </a:solidFill>
                <a:latin typeface="Franklin Gothic Book" panose="020B0503020102020204" pitchFamily="34" charset="0"/>
                <a:ea typeface="Verdana" panose="020B0604030504040204" pitchFamily="34" charset="0"/>
                <a:cs typeface="Verdana" panose="020B0604030504040204" pitchFamily="34" charset="0"/>
              </a:rPr>
              <a:t>Is the analysis built on a foundation of prior research or knowledge?</a:t>
            </a:r>
          </a:p>
        </p:txBody>
      </p:sp>
      <p:cxnSp>
        <p:nvCxnSpPr>
          <p:cNvPr id="29" name="Straight Connector 28">
            <a:extLst>
              <a:ext uri="{FF2B5EF4-FFF2-40B4-BE49-F238E27FC236}">
                <a16:creationId xmlns:a16="http://schemas.microsoft.com/office/drawing/2014/main" id="{B470DDAA-5EB9-4D2A-B766-6A8FE12913FF}"/>
              </a:ext>
            </a:extLst>
          </p:cNvPr>
          <p:cNvCxnSpPr/>
          <p:nvPr/>
        </p:nvCxnSpPr>
        <p:spPr>
          <a:xfrm>
            <a:off x="3558443" y="3984345"/>
            <a:ext cx="1013013" cy="1072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357EEF78-05A6-4F5F-88E9-E852F49356EF}"/>
              </a:ext>
            </a:extLst>
          </p:cNvPr>
          <p:cNvSpPr txBox="1"/>
          <p:nvPr/>
        </p:nvSpPr>
        <p:spPr>
          <a:xfrm>
            <a:off x="4946846" y="2906019"/>
            <a:ext cx="1357597" cy="646331"/>
          </a:xfrm>
          <a:prstGeom prst="rect">
            <a:avLst/>
          </a:prstGeom>
          <a:noFill/>
        </p:spPr>
        <p:txBody>
          <a:bodyPr wrap="square" rtlCol="0">
            <a:spAutoFit/>
          </a:bodyPr>
          <a:lstStyle/>
          <a:p>
            <a:r>
              <a:rPr lang="en-US" sz="900" dirty="0">
                <a:solidFill>
                  <a:schemeClr val="bg1"/>
                </a:solidFill>
                <a:latin typeface="Franklin Gothic Book" panose="020B0503020102020204" pitchFamily="34" charset="0"/>
                <a:ea typeface="Verdana" panose="020B0604030504040204" pitchFamily="34" charset="0"/>
                <a:cs typeface="Verdana" panose="020B0604030504040204" pitchFamily="34" charset="0"/>
              </a:rPr>
              <a:t>Is the analysis conducted in a representative sample of users?</a:t>
            </a:r>
          </a:p>
        </p:txBody>
      </p:sp>
      <p:cxnSp>
        <p:nvCxnSpPr>
          <p:cNvPr id="31" name="Straight Connector 30">
            <a:extLst>
              <a:ext uri="{FF2B5EF4-FFF2-40B4-BE49-F238E27FC236}">
                <a16:creationId xmlns:a16="http://schemas.microsoft.com/office/drawing/2014/main" id="{A85C902E-3E9B-4E58-BC98-C1BB7732F635}"/>
              </a:ext>
            </a:extLst>
          </p:cNvPr>
          <p:cNvCxnSpPr/>
          <p:nvPr/>
        </p:nvCxnSpPr>
        <p:spPr>
          <a:xfrm>
            <a:off x="4914805" y="3588431"/>
            <a:ext cx="1013013" cy="1072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CC76F4EE-6C89-4545-A370-65B04C4DA962}"/>
              </a:ext>
            </a:extLst>
          </p:cNvPr>
          <p:cNvSpPr txBox="1"/>
          <p:nvPr/>
        </p:nvSpPr>
        <p:spPr>
          <a:xfrm>
            <a:off x="6323911" y="2488010"/>
            <a:ext cx="1357597" cy="646331"/>
          </a:xfrm>
          <a:prstGeom prst="rect">
            <a:avLst/>
          </a:prstGeom>
          <a:noFill/>
        </p:spPr>
        <p:txBody>
          <a:bodyPr wrap="square" rtlCol="0">
            <a:spAutoFit/>
          </a:bodyPr>
          <a:lstStyle/>
          <a:p>
            <a:r>
              <a:rPr lang="en-US" sz="900" dirty="0">
                <a:solidFill>
                  <a:schemeClr val="bg1"/>
                </a:solidFill>
                <a:latin typeface="Franklin Gothic Book" panose="020B0503020102020204" pitchFamily="34" charset="0"/>
                <a:ea typeface="Verdana" panose="020B0604030504040204" pitchFamily="34" charset="0"/>
                <a:cs typeface="Verdana" panose="020B0604030504040204" pitchFamily="34" charset="0"/>
              </a:rPr>
              <a:t>Are the variables and constructs appropriately connected, understood, and supported</a:t>
            </a:r>
          </a:p>
        </p:txBody>
      </p:sp>
      <p:cxnSp>
        <p:nvCxnSpPr>
          <p:cNvPr id="33" name="Straight Connector 32">
            <a:extLst>
              <a:ext uri="{FF2B5EF4-FFF2-40B4-BE49-F238E27FC236}">
                <a16:creationId xmlns:a16="http://schemas.microsoft.com/office/drawing/2014/main" id="{0978B9A7-ADF3-431D-8283-DF8C9C15C53F}"/>
              </a:ext>
            </a:extLst>
          </p:cNvPr>
          <p:cNvCxnSpPr/>
          <p:nvPr/>
        </p:nvCxnSpPr>
        <p:spPr>
          <a:xfrm>
            <a:off x="6298818" y="3170422"/>
            <a:ext cx="1013013" cy="1072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9F032231-6A0A-4895-B6CC-2BC7FDA277D6}"/>
              </a:ext>
            </a:extLst>
          </p:cNvPr>
          <p:cNvSpPr txBox="1"/>
          <p:nvPr/>
        </p:nvSpPr>
        <p:spPr>
          <a:xfrm>
            <a:off x="7690047" y="1856488"/>
            <a:ext cx="1357597" cy="923330"/>
          </a:xfrm>
          <a:prstGeom prst="rect">
            <a:avLst/>
          </a:prstGeom>
          <a:noFill/>
        </p:spPr>
        <p:txBody>
          <a:bodyPr wrap="square" rtlCol="0">
            <a:spAutoFit/>
          </a:bodyPr>
          <a:lstStyle/>
          <a:p>
            <a:r>
              <a:rPr lang="en-US" sz="900" dirty="0">
                <a:solidFill>
                  <a:schemeClr val="bg1"/>
                </a:solidFill>
                <a:latin typeface="Franklin Gothic Book" panose="020B0503020102020204" pitchFamily="34" charset="0"/>
                <a:ea typeface="Verdana" panose="020B0604030504040204" pitchFamily="34" charset="0"/>
                <a:cs typeface="Verdana" panose="020B0604030504040204" pitchFamily="34" charset="0"/>
              </a:rPr>
              <a:t>Has the user data footprint been completed, all variables validated, and the data collection design been completed?</a:t>
            </a:r>
          </a:p>
        </p:txBody>
      </p:sp>
      <p:cxnSp>
        <p:nvCxnSpPr>
          <p:cNvPr id="35" name="Straight Connector 34">
            <a:extLst>
              <a:ext uri="{FF2B5EF4-FFF2-40B4-BE49-F238E27FC236}">
                <a16:creationId xmlns:a16="http://schemas.microsoft.com/office/drawing/2014/main" id="{55E6E26C-359D-4EAF-AA19-47AE4601116E}"/>
              </a:ext>
            </a:extLst>
          </p:cNvPr>
          <p:cNvCxnSpPr/>
          <p:nvPr/>
        </p:nvCxnSpPr>
        <p:spPr>
          <a:xfrm>
            <a:off x="7669211" y="2750726"/>
            <a:ext cx="1013013" cy="1072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2EF846F8-732D-4109-A39A-BCB627625793}"/>
              </a:ext>
            </a:extLst>
          </p:cNvPr>
          <p:cNvSpPr txBox="1"/>
          <p:nvPr/>
        </p:nvSpPr>
        <p:spPr>
          <a:xfrm>
            <a:off x="9055585" y="1511484"/>
            <a:ext cx="1357597" cy="646331"/>
          </a:xfrm>
          <a:prstGeom prst="rect">
            <a:avLst/>
          </a:prstGeom>
          <a:noFill/>
        </p:spPr>
        <p:txBody>
          <a:bodyPr wrap="square" rtlCol="0">
            <a:spAutoFit/>
          </a:bodyPr>
          <a:lstStyle/>
          <a:p>
            <a:r>
              <a:rPr lang="en-US" sz="900" dirty="0">
                <a:solidFill>
                  <a:schemeClr val="bg1"/>
                </a:solidFill>
                <a:latin typeface="Franklin Gothic Book" panose="020B0503020102020204" pitchFamily="34" charset="0"/>
                <a:ea typeface="Verdana" panose="020B0604030504040204" pitchFamily="34" charset="0"/>
                <a:cs typeface="Verdana" panose="020B0604030504040204" pitchFamily="34" charset="0"/>
              </a:rPr>
              <a:t>Can valid causal claims of impact on user needs and behaviors be reliably made?</a:t>
            </a:r>
          </a:p>
        </p:txBody>
      </p:sp>
      <p:cxnSp>
        <p:nvCxnSpPr>
          <p:cNvPr id="39" name="Straight Connector 38">
            <a:extLst>
              <a:ext uri="{FF2B5EF4-FFF2-40B4-BE49-F238E27FC236}">
                <a16:creationId xmlns:a16="http://schemas.microsoft.com/office/drawing/2014/main" id="{22BBCFFB-8387-43F3-8E78-AECB6E00F176}"/>
              </a:ext>
            </a:extLst>
          </p:cNvPr>
          <p:cNvCxnSpPr/>
          <p:nvPr/>
        </p:nvCxnSpPr>
        <p:spPr>
          <a:xfrm>
            <a:off x="9028518" y="2180719"/>
            <a:ext cx="1013013" cy="1072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Oval 39">
            <a:extLst>
              <a:ext uri="{FF2B5EF4-FFF2-40B4-BE49-F238E27FC236}">
                <a16:creationId xmlns:a16="http://schemas.microsoft.com/office/drawing/2014/main" id="{CC7E6844-DAAC-4244-A408-E5593081F063}"/>
              </a:ext>
            </a:extLst>
          </p:cNvPr>
          <p:cNvSpPr/>
          <p:nvPr/>
        </p:nvSpPr>
        <p:spPr>
          <a:xfrm>
            <a:off x="2273917" y="4426951"/>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Book" panose="020B0503020102020204" pitchFamily="34" charset="0"/>
            </a:endParaRPr>
          </a:p>
        </p:txBody>
      </p:sp>
      <p:sp>
        <p:nvSpPr>
          <p:cNvPr id="41" name="TextBox 40">
            <a:extLst>
              <a:ext uri="{FF2B5EF4-FFF2-40B4-BE49-F238E27FC236}">
                <a16:creationId xmlns:a16="http://schemas.microsoft.com/office/drawing/2014/main" id="{815F76E2-CD4B-4DC9-8003-6823F1D249CD}"/>
              </a:ext>
            </a:extLst>
          </p:cNvPr>
          <p:cNvSpPr txBox="1"/>
          <p:nvPr/>
        </p:nvSpPr>
        <p:spPr>
          <a:xfrm>
            <a:off x="2292518" y="4352159"/>
            <a:ext cx="1357597" cy="369332"/>
          </a:xfrm>
          <a:prstGeom prst="rect">
            <a:avLst/>
          </a:prstGeom>
          <a:noFill/>
        </p:spPr>
        <p:txBody>
          <a:bodyPr wrap="square" rtlCol="0">
            <a:spAutoFit/>
          </a:bodyPr>
          <a:lstStyle/>
          <a:p>
            <a:r>
              <a:rPr lang="en-US" sz="900" dirty="0">
                <a:solidFill>
                  <a:schemeClr val="bg1"/>
                </a:solidFill>
                <a:latin typeface="Franklin Gothic Book" panose="020B0503020102020204" pitchFamily="34" charset="0"/>
                <a:ea typeface="Verdana" panose="020B0604030504040204" pitchFamily="34" charset="0"/>
                <a:cs typeface="Verdana" panose="020B0604030504040204" pitchFamily="34" charset="0"/>
              </a:rPr>
              <a:t>Journey mapping with users</a:t>
            </a:r>
          </a:p>
        </p:txBody>
      </p:sp>
      <p:sp>
        <p:nvSpPr>
          <p:cNvPr id="42" name="Oval 41">
            <a:extLst>
              <a:ext uri="{FF2B5EF4-FFF2-40B4-BE49-F238E27FC236}">
                <a16:creationId xmlns:a16="http://schemas.microsoft.com/office/drawing/2014/main" id="{B7348AF8-299B-481D-8CB0-CA1687D4BFF9}"/>
              </a:ext>
            </a:extLst>
          </p:cNvPr>
          <p:cNvSpPr/>
          <p:nvPr/>
        </p:nvSpPr>
        <p:spPr>
          <a:xfrm>
            <a:off x="2264086" y="4810713"/>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Book" panose="020B0503020102020204" pitchFamily="34" charset="0"/>
            </a:endParaRPr>
          </a:p>
        </p:txBody>
      </p:sp>
      <p:sp>
        <p:nvSpPr>
          <p:cNvPr id="43" name="TextBox 42">
            <a:extLst>
              <a:ext uri="{FF2B5EF4-FFF2-40B4-BE49-F238E27FC236}">
                <a16:creationId xmlns:a16="http://schemas.microsoft.com/office/drawing/2014/main" id="{62A5748F-DA70-4424-B031-B47A80443FDB}"/>
              </a:ext>
            </a:extLst>
          </p:cNvPr>
          <p:cNvSpPr txBox="1"/>
          <p:nvPr/>
        </p:nvSpPr>
        <p:spPr>
          <a:xfrm>
            <a:off x="2294996" y="4716633"/>
            <a:ext cx="1355119" cy="369332"/>
          </a:xfrm>
          <a:prstGeom prst="rect">
            <a:avLst/>
          </a:prstGeom>
          <a:noFill/>
        </p:spPr>
        <p:txBody>
          <a:bodyPr wrap="square" rtlCol="0">
            <a:spAutoFit/>
          </a:bodyPr>
          <a:lstStyle/>
          <a:p>
            <a:r>
              <a:rPr lang="en-US" sz="900" dirty="0">
                <a:solidFill>
                  <a:schemeClr val="bg1"/>
                </a:solidFill>
                <a:latin typeface="Franklin Gothic Book" panose="020B0503020102020204" pitchFamily="34" charset="0"/>
                <a:ea typeface="Verdana" panose="020B0604030504040204" pitchFamily="34" charset="0"/>
                <a:cs typeface="Verdana" panose="020B0604030504040204" pitchFamily="34" charset="0"/>
              </a:rPr>
              <a:t>Pain-point identification and validation</a:t>
            </a:r>
          </a:p>
        </p:txBody>
      </p:sp>
      <p:sp>
        <p:nvSpPr>
          <p:cNvPr id="44" name="Oval 43">
            <a:extLst>
              <a:ext uri="{FF2B5EF4-FFF2-40B4-BE49-F238E27FC236}">
                <a16:creationId xmlns:a16="http://schemas.microsoft.com/office/drawing/2014/main" id="{CE51C107-4087-4E1B-B900-9CCD786A92A9}"/>
              </a:ext>
            </a:extLst>
          </p:cNvPr>
          <p:cNvSpPr/>
          <p:nvPr/>
        </p:nvSpPr>
        <p:spPr>
          <a:xfrm>
            <a:off x="2249936" y="5275435"/>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Book" panose="020B0503020102020204" pitchFamily="34" charset="0"/>
            </a:endParaRPr>
          </a:p>
        </p:txBody>
      </p:sp>
      <p:sp>
        <p:nvSpPr>
          <p:cNvPr id="45" name="TextBox 44">
            <a:extLst>
              <a:ext uri="{FF2B5EF4-FFF2-40B4-BE49-F238E27FC236}">
                <a16:creationId xmlns:a16="http://schemas.microsoft.com/office/drawing/2014/main" id="{0F0593F3-DB52-4D9A-B499-3BF72A83F2B9}"/>
              </a:ext>
            </a:extLst>
          </p:cNvPr>
          <p:cNvSpPr txBox="1"/>
          <p:nvPr/>
        </p:nvSpPr>
        <p:spPr>
          <a:xfrm>
            <a:off x="2292849" y="5194475"/>
            <a:ext cx="1293736" cy="369332"/>
          </a:xfrm>
          <a:prstGeom prst="rect">
            <a:avLst/>
          </a:prstGeom>
          <a:noFill/>
        </p:spPr>
        <p:txBody>
          <a:bodyPr wrap="square" rtlCol="0">
            <a:spAutoFit/>
          </a:bodyPr>
          <a:lstStyle/>
          <a:p>
            <a:r>
              <a:rPr lang="en-US" sz="900" dirty="0">
                <a:solidFill>
                  <a:schemeClr val="bg1"/>
                </a:solidFill>
                <a:latin typeface="Franklin Gothic Book" panose="020B0503020102020204" pitchFamily="34" charset="0"/>
                <a:ea typeface="Verdana" panose="020B0604030504040204" pitchFamily="34" charset="0"/>
                <a:cs typeface="Verdana" panose="020B0604030504040204" pitchFamily="34" charset="0"/>
              </a:rPr>
              <a:t>Coherent model of current understanding</a:t>
            </a:r>
          </a:p>
        </p:txBody>
      </p:sp>
      <p:sp>
        <p:nvSpPr>
          <p:cNvPr id="46" name="Oval 45">
            <a:extLst>
              <a:ext uri="{FF2B5EF4-FFF2-40B4-BE49-F238E27FC236}">
                <a16:creationId xmlns:a16="http://schemas.microsoft.com/office/drawing/2014/main" id="{DEC5EC26-F25E-4932-ACAC-CD2E7E270CE1}"/>
              </a:ext>
            </a:extLst>
          </p:cNvPr>
          <p:cNvSpPr/>
          <p:nvPr/>
        </p:nvSpPr>
        <p:spPr>
          <a:xfrm>
            <a:off x="2238666" y="5667573"/>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Book" panose="020B0503020102020204" pitchFamily="34" charset="0"/>
            </a:endParaRPr>
          </a:p>
        </p:txBody>
      </p:sp>
      <p:sp>
        <p:nvSpPr>
          <p:cNvPr id="47" name="TextBox 46">
            <a:extLst>
              <a:ext uri="{FF2B5EF4-FFF2-40B4-BE49-F238E27FC236}">
                <a16:creationId xmlns:a16="http://schemas.microsoft.com/office/drawing/2014/main" id="{FB869AF0-AC4E-4750-9818-AC36E94C4A9B}"/>
              </a:ext>
            </a:extLst>
          </p:cNvPr>
          <p:cNvSpPr txBox="1"/>
          <p:nvPr/>
        </p:nvSpPr>
        <p:spPr>
          <a:xfrm>
            <a:off x="2292518" y="5597159"/>
            <a:ext cx="1357597" cy="369332"/>
          </a:xfrm>
          <a:prstGeom prst="rect">
            <a:avLst/>
          </a:prstGeom>
          <a:noFill/>
        </p:spPr>
        <p:txBody>
          <a:bodyPr wrap="square" rtlCol="0">
            <a:spAutoFit/>
          </a:bodyPr>
          <a:lstStyle/>
          <a:p>
            <a:r>
              <a:rPr lang="en-US" sz="900" dirty="0">
                <a:solidFill>
                  <a:schemeClr val="bg1"/>
                </a:solidFill>
                <a:latin typeface="Franklin Gothic Book" panose="020B0503020102020204" pitchFamily="34" charset="0"/>
                <a:ea typeface="Verdana" panose="020B0604030504040204" pitchFamily="34" charset="0"/>
                <a:cs typeface="Verdana" panose="020B0604030504040204" pitchFamily="34" charset="0"/>
              </a:rPr>
              <a:t>User need prioritization and analysis alignment</a:t>
            </a:r>
          </a:p>
        </p:txBody>
      </p:sp>
      <p:sp>
        <p:nvSpPr>
          <p:cNvPr id="48" name="Oval 47">
            <a:extLst>
              <a:ext uri="{FF2B5EF4-FFF2-40B4-BE49-F238E27FC236}">
                <a16:creationId xmlns:a16="http://schemas.microsoft.com/office/drawing/2014/main" id="{71559286-5800-4278-BF47-AB573C3EF384}"/>
              </a:ext>
            </a:extLst>
          </p:cNvPr>
          <p:cNvSpPr/>
          <p:nvPr/>
        </p:nvSpPr>
        <p:spPr>
          <a:xfrm>
            <a:off x="3617558" y="4129807"/>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Book" panose="020B0503020102020204" pitchFamily="34" charset="0"/>
            </a:endParaRPr>
          </a:p>
        </p:txBody>
      </p:sp>
      <p:sp>
        <p:nvSpPr>
          <p:cNvPr id="49" name="TextBox 48">
            <a:extLst>
              <a:ext uri="{FF2B5EF4-FFF2-40B4-BE49-F238E27FC236}">
                <a16:creationId xmlns:a16="http://schemas.microsoft.com/office/drawing/2014/main" id="{AAAD9162-1853-49B3-965E-F5643D8A9643}"/>
              </a:ext>
            </a:extLst>
          </p:cNvPr>
          <p:cNvSpPr txBox="1"/>
          <p:nvPr/>
        </p:nvSpPr>
        <p:spPr>
          <a:xfrm>
            <a:off x="3646203" y="4050888"/>
            <a:ext cx="1357597" cy="369332"/>
          </a:xfrm>
          <a:prstGeom prst="rect">
            <a:avLst/>
          </a:prstGeom>
          <a:noFill/>
        </p:spPr>
        <p:txBody>
          <a:bodyPr wrap="square" rtlCol="0">
            <a:spAutoFit/>
          </a:bodyPr>
          <a:lstStyle/>
          <a:p>
            <a:r>
              <a:rPr lang="en-US" sz="900" dirty="0">
                <a:solidFill>
                  <a:schemeClr val="bg1"/>
                </a:solidFill>
                <a:latin typeface="Franklin Gothic Book" panose="020B0503020102020204" pitchFamily="34" charset="0"/>
                <a:ea typeface="Verdana" panose="020B0604030504040204" pitchFamily="34" charset="0"/>
                <a:cs typeface="Verdana" panose="020B0604030504040204" pitchFamily="34" charset="0"/>
              </a:rPr>
              <a:t>Leveraging prior models and analyses</a:t>
            </a:r>
          </a:p>
        </p:txBody>
      </p:sp>
      <p:sp>
        <p:nvSpPr>
          <p:cNvPr id="50" name="Oval 49">
            <a:extLst>
              <a:ext uri="{FF2B5EF4-FFF2-40B4-BE49-F238E27FC236}">
                <a16:creationId xmlns:a16="http://schemas.microsoft.com/office/drawing/2014/main" id="{14C0AB07-87AA-4601-BF82-3D0C84E52AA4}"/>
              </a:ext>
            </a:extLst>
          </p:cNvPr>
          <p:cNvSpPr/>
          <p:nvPr/>
        </p:nvSpPr>
        <p:spPr>
          <a:xfrm>
            <a:off x="3636566" y="4716632"/>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Book" panose="020B0503020102020204" pitchFamily="34" charset="0"/>
            </a:endParaRPr>
          </a:p>
        </p:txBody>
      </p:sp>
      <p:sp>
        <p:nvSpPr>
          <p:cNvPr id="51" name="TextBox 50">
            <a:extLst>
              <a:ext uri="{FF2B5EF4-FFF2-40B4-BE49-F238E27FC236}">
                <a16:creationId xmlns:a16="http://schemas.microsoft.com/office/drawing/2014/main" id="{E5281B11-DFD1-4B4F-930A-597243D25761}"/>
              </a:ext>
            </a:extLst>
          </p:cNvPr>
          <p:cNvSpPr txBox="1"/>
          <p:nvPr/>
        </p:nvSpPr>
        <p:spPr>
          <a:xfrm>
            <a:off x="3644657" y="4625546"/>
            <a:ext cx="1357597" cy="507831"/>
          </a:xfrm>
          <a:prstGeom prst="rect">
            <a:avLst/>
          </a:prstGeom>
          <a:noFill/>
        </p:spPr>
        <p:txBody>
          <a:bodyPr wrap="square" rtlCol="0">
            <a:spAutoFit/>
          </a:bodyPr>
          <a:lstStyle/>
          <a:p>
            <a:r>
              <a:rPr lang="en-US" sz="900" dirty="0">
                <a:solidFill>
                  <a:schemeClr val="bg1"/>
                </a:solidFill>
                <a:latin typeface="Franklin Gothic Book" panose="020B0503020102020204" pitchFamily="34" charset="0"/>
                <a:ea typeface="Verdana" panose="020B0604030504040204" pitchFamily="34" charset="0"/>
                <a:cs typeface="Verdana" panose="020B0604030504040204" pitchFamily="34" charset="0"/>
              </a:rPr>
              <a:t>Consultation with internal and external experts in the area</a:t>
            </a:r>
          </a:p>
        </p:txBody>
      </p:sp>
      <p:sp>
        <p:nvSpPr>
          <p:cNvPr id="52" name="Oval 51">
            <a:extLst>
              <a:ext uri="{FF2B5EF4-FFF2-40B4-BE49-F238E27FC236}">
                <a16:creationId xmlns:a16="http://schemas.microsoft.com/office/drawing/2014/main" id="{3A1B88DC-37DE-4271-A9E4-0790F71CA0B5}"/>
              </a:ext>
            </a:extLst>
          </p:cNvPr>
          <p:cNvSpPr/>
          <p:nvPr/>
        </p:nvSpPr>
        <p:spPr>
          <a:xfrm>
            <a:off x="3629974" y="5299585"/>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Book" panose="020B0503020102020204" pitchFamily="34" charset="0"/>
            </a:endParaRPr>
          </a:p>
        </p:txBody>
      </p:sp>
      <p:sp>
        <p:nvSpPr>
          <p:cNvPr id="53" name="TextBox 52">
            <a:extLst>
              <a:ext uri="{FF2B5EF4-FFF2-40B4-BE49-F238E27FC236}">
                <a16:creationId xmlns:a16="http://schemas.microsoft.com/office/drawing/2014/main" id="{E470A0B2-5B32-416B-B4A8-146D6F86C8D0}"/>
              </a:ext>
            </a:extLst>
          </p:cNvPr>
          <p:cNvSpPr txBox="1"/>
          <p:nvPr/>
        </p:nvSpPr>
        <p:spPr>
          <a:xfrm>
            <a:off x="3629456" y="5208109"/>
            <a:ext cx="1357597" cy="646331"/>
          </a:xfrm>
          <a:prstGeom prst="rect">
            <a:avLst/>
          </a:prstGeom>
          <a:noFill/>
        </p:spPr>
        <p:txBody>
          <a:bodyPr wrap="square" rtlCol="0">
            <a:spAutoFit/>
          </a:bodyPr>
          <a:lstStyle/>
          <a:p>
            <a:r>
              <a:rPr lang="en-US" sz="900" dirty="0">
                <a:solidFill>
                  <a:schemeClr val="bg1"/>
                </a:solidFill>
                <a:latin typeface="Franklin Gothic Book" panose="020B0503020102020204" pitchFamily="34" charset="0"/>
                <a:ea typeface="Verdana" panose="020B0604030504040204" pitchFamily="34" charset="0"/>
                <a:cs typeface="Verdana" panose="020B0604030504040204" pitchFamily="34" charset="0"/>
              </a:rPr>
              <a:t>Reconciliation of existing practices with meeting user or business needs</a:t>
            </a:r>
          </a:p>
        </p:txBody>
      </p:sp>
      <p:sp>
        <p:nvSpPr>
          <p:cNvPr id="54" name="Oval 53">
            <a:extLst>
              <a:ext uri="{FF2B5EF4-FFF2-40B4-BE49-F238E27FC236}">
                <a16:creationId xmlns:a16="http://schemas.microsoft.com/office/drawing/2014/main" id="{E7A23C5A-FED9-466D-BA40-B7CEB09FA8F7}"/>
              </a:ext>
            </a:extLst>
          </p:cNvPr>
          <p:cNvSpPr/>
          <p:nvPr/>
        </p:nvSpPr>
        <p:spPr>
          <a:xfrm>
            <a:off x="3613707" y="5893494"/>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Book" panose="020B0503020102020204" pitchFamily="34" charset="0"/>
            </a:endParaRPr>
          </a:p>
        </p:txBody>
      </p:sp>
      <p:sp>
        <p:nvSpPr>
          <p:cNvPr id="55" name="TextBox 54">
            <a:extLst>
              <a:ext uri="{FF2B5EF4-FFF2-40B4-BE49-F238E27FC236}">
                <a16:creationId xmlns:a16="http://schemas.microsoft.com/office/drawing/2014/main" id="{8A4C5BC1-34B2-4C16-9500-1DCA968225D3}"/>
              </a:ext>
            </a:extLst>
          </p:cNvPr>
          <p:cNvSpPr txBox="1"/>
          <p:nvPr/>
        </p:nvSpPr>
        <p:spPr>
          <a:xfrm>
            <a:off x="3636696" y="5801444"/>
            <a:ext cx="1357597" cy="230832"/>
          </a:xfrm>
          <a:prstGeom prst="rect">
            <a:avLst/>
          </a:prstGeom>
          <a:noFill/>
        </p:spPr>
        <p:txBody>
          <a:bodyPr wrap="square" rtlCol="0">
            <a:spAutoFit/>
          </a:bodyPr>
          <a:lstStyle/>
          <a:p>
            <a:r>
              <a:rPr lang="en-US" sz="900" dirty="0">
                <a:solidFill>
                  <a:schemeClr val="bg1"/>
                </a:solidFill>
                <a:latin typeface="Franklin Gothic Book" panose="020B0503020102020204" pitchFamily="34" charset="0"/>
                <a:ea typeface="Verdana" panose="020B0604030504040204" pitchFamily="34" charset="0"/>
                <a:cs typeface="Verdana" panose="020B0604030504040204" pitchFamily="34" charset="0"/>
              </a:rPr>
              <a:t>Validation with users</a:t>
            </a:r>
          </a:p>
        </p:txBody>
      </p:sp>
      <p:sp>
        <p:nvSpPr>
          <p:cNvPr id="56" name="Oval 55">
            <a:extLst>
              <a:ext uri="{FF2B5EF4-FFF2-40B4-BE49-F238E27FC236}">
                <a16:creationId xmlns:a16="http://schemas.microsoft.com/office/drawing/2014/main" id="{3ECC003D-8962-45A9-8172-650A63D41379}"/>
              </a:ext>
            </a:extLst>
          </p:cNvPr>
          <p:cNvSpPr/>
          <p:nvPr/>
        </p:nvSpPr>
        <p:spPr>
          <a:xfrm>
            <a:off x="4993055" y="3753248"/>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Book" panose="020B0503020102020204" pitchFamily="34" charset="0"/>
            </a:endParaRPr>
          </a:p>
        </p:txBody>
      </p:sp>
      <p:sp>
        <p:nvSpPr>
          <p:cNvPr id="57" name="TextBox 56">
            <a:extLst>
              <a:ext uri="{FF2B5EF4-FFF2-40B4-BE49-F238E27FC236}">
                <a16:creationId xmlns:a16="http://schemas.microsoft.com/office/drawing/2014/main" id="{642878F1-965B-48EF-A3D5-35B981C07C29}"/>
              </a:ext>
            </a:extLst>
          </p:cNvPr>
          <p:cNvSpPr txBox="1"/>
          <p:nvPr/>
        </p:nvSpPr>
        <p:spPr>
          <a:xfrm>
            <a:off x="5009206" y="3671289"/>
            <a:ext cx="1357597" cy="646331"/>
          </a:xfrm>
          <a:prstGeom prst="rect">
            <a:avLst/>
          </a:prstGeom>
          <a:noFill/>
        </p:spPr>
        <p:txBody>
          <a:bodyPr wrap="square" rtlCol="0">
            <a:spAutoFit/>
          </a:bodyPr>
          <a:lstStyle/>
          <a:p>
            <a:r>
              <a:rPr lang="en-US" sz="900" dirty="0">
                <a:solidFill>
                  <a:schemeClr val="bg1"/>
                </a:solidFill>
                <a:latin typeface="Franklin Gothic Book" panose="020B0503020102020204" pitchFamily="34" charset="0"/>
                <a:ea typeface="Verdana" panose="020B0604030504040204" pitchFamily="34" charset="0"/>
                <a:cs typeface="Verdana" panose="020B0604030504040204" pitchFamily="34" charset="0"/>
              </a:rPr>
              <a:t>Identification and articulation of sub-populations within target user groups</a:t>
            </a:r>
          </a:p>
        </p:txBody>
      </p:sp>
      <p:sp>
        <p:nvSpPr>
          <p:cNvPr id="58" name="Oval 57">
            <a:extLst>
              <a:ext uri="{FF2B5EF4-FFF2-40B4-BE49-F238E27FC236}">
                <a16:creationId xmlns:a16="http://schemas.microsoft.com/office/drawing/2014/main" id="{2807473D-A664-4F5C-9D44-3185EB6C1113}"/>
              </a:ext>
            </a:extLst>
          </p:cNvPr>
          <p:cNvSpPr/>
          <p:nvPr/>
        </p:nvSpPr>
        <p:spPr>
          <a:xfrm>
            <a:off x="4987989" y="4402366"/>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Book" panose="020B0503020102020204" pitchFamily="34" charset="0"/>
            </a:endParaRPr>
          </a:p>
        </p:txBody>
      </p:sp>
      <p:sp>
        <p:nvSpPr>
          <p:cNvPr id="59" name="TextBox 58">
            <a:extLst>
              <a:ext uri="{FF2B5EF4-FFF2-40B4-BE49-F238E27FC236}">
                <a16:creationId xmlns:a16="http://schemas.microsoft.com/office/drawing/2014/main" id="{CC157A79-5900-4A19-B70E-FFB83DFE901D}"/>
              </a:ext>
            </a:extLst>
          </p:cNvPr>
          <p:cNvSpPr txBox="1"/>
          <p:nvPr/>
        </p:nvSpPr>
        <p:spPr>
          <a:xfrm>
            <a:off x="5006448" y="4323065"/>
            <a:ext cx="1357597" cy="646331"/>
          </a:xfrm>
          <a:prstGeom prst="rect">
            <a:avLst/>
          </a:prstGeom>
          <a:noFill/>
        </p:spPr>
        <p:txBody>
          <a:bodyPr wrap="square" rtlCol="0">
            <a:spAutoFit/>
          </a:bodyPr>
          <a:lstStyle/>
          <a:p>
            <a:r>
              <a:rPr lang="en-US" sz="900" dirty="0">
                <a:solidFill>
                  <a:schemeClr val="bg1"/>
                </a:solidFill>
                <a:latin typeface="Franklin Gothic Book" panose="020B0503020102020204" pitchFamily="34" charset="0"/>
                <a:ea typeface="Verdana" panose="020B0604030504040204" pitchFamily="34" charset="0"/>
                <a:cs typeface="Verdana" panose="020B0604030504040204" pitchFamily="34" charset="0"/>
              </a:rPr>
              <a:t>Vision-typing activities with representative sample of users and decision-makers</a:t>
            </a:r>
          </a:p>
        </p:txBody>
      </p:sp>
      <p:sp>
        <p:nvSpPr>
          <p:cNvPr id="60" name="Oval 59">
            <a:extLst>
              <a:ext uri="{FF2B5EF4-FFF2-40B4-BE49-F238E27FC236}">
                <a16:creationId xmlns:a16="http://schemas.microsoft.com/office/drawing/2014/main" id="{B50EB4E3-24B9-427A-A3DE-AFD538EF4239}"/>
              </a:ext>
            </a:extLst>
          </p:cNvPr>
          <p:cNvSpPr/>
          <p:nvPr/>
        </p:nvSpPr>
        <p:spPr>
          <a:xfrm>
            <a:off x="4987989" y="5052634"/>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Book" panose="020B0503020102020204" pitchFamily="34" charset="0"/>
            </a:endParaRPr>
          </a:p>
        </p:txBody>
      </p:sp>
      <p:sp>
        <p:nvSpPr>
          <p:cNvPr id="61" name="TextBox 60">
            <a:extLst>
              <a:ext uri="{FF2B5EF4-FFF2-40B4-BE49-F238E27FC236}">
                <a16:creationId xmlns:a16="http://schemas.microsoft.com/office/drawing/2014/main" id="{4839E5B2-A1FB-4A28-ABB4-D874D7DDADFE}"/>
              </a:ext>
            </a:extLst>
          </p:cNvPr>
          <p:cNvSpPr txBox="1"/>
          <p:nvPr/>
        </p:nvSpPr>
        <p:spPr>
          <a:xfrm>
            <a:off x="5003799" y="4958105"/>
            <a:ext cx="1365990" cy="369332"/>
          </a:xfrm>
          <a:prstGeom prst="rect">
            <a:avLst/>
          </a:prstGeom>
          <a:noFill/>
        </p:spPr>
        <p:txBody>
          <a:bodyPr wrap="square" rtlCol="0">
            <a:spAutoFit/>
          </a:bodyPr>
          <a:lstStyle/>
          <a:p>
            <a:r>
              <a:rPr lang="en-US" sz="900" dirty="0">
                <a:solidFill>
                  <a:schemeClr val="bg1"/>
                </a:solidFill>
                <a:latin typeface="Franklin Gothic Book" panose="020B0503020102020204" pitchFamily="34" charset="0"/>
                <a:ea typeface="Verdana" panose="020B0604030504040204" pitchFamily="34" charset="0"/>
                <a:cs typeface="Verdana" panose="020B0604030504040204" pitchFamily="34" charset="0"/>
              </a:rPr>
              <a:t>Qualitative evaluation of pilot analyses</a:t>
            </a:r>
          </a:p>
        </p:txBody>
      </p:sp>
      <p:sp>
        <p:nvSpPr>
          <p:cNvPr id="62" name="Oval 61">
            <a:extLst>
              <a:ext uri="{FF2B5EF4-FFF2-40B4-BE49-F238E27FC236}">
                <a16:creationId xmlns:a16="http://schemas.microsoft.com/office/drawing/2014/main" id="{87916846-1338-46AC-9881-922DBF4237A5}"/>
              </a:ext>
            </a:extLst>
          </p:cNvPr>
          <p:cNvSpPr/>
          <p:nvPr/>
        </p:nvSpPr>
        <p:spPr>
          <a:xfrm>
            <a:off x="4978351" y="5548373"/>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Book" panose="020B0503020102020204" pitchFamily="34" charset="0"/>
            </a:endParaRPr>
          </a:p>
        </p:txBody>
      </p:sp>
      <p:sp>
        <p:nvSpPr>
          <p:cNvPr id="63" name="TextBox 62">
            <a:extLst>
              <a:ext uri="{FF2B5EF4-FFF2-40B4-BE49-F238E27FC236}">
                <a16:creationId xmlns:a16="http://schemas.microsoft.com/office/drawing/2014/main" id="{2323BFC5-C5FF-4959-B07E-D5A7067ADD3D}"/>
              </a:ext>
            </a:extLst>
          </p:cNvPr>
          <p:cNvSpPr txBox="1"/>
          <p:nvPr/>
        </p:nvSpPr>
        <p:spPr>
          <a:xfrm>
            <a:off x="5002454" y="5432114"/>
            <a:ext cx="1365990" cy="646331"/>
          </a:xfrm>
          <a:prstGeom prst="rect">
            <a:avLst/>
          </a:prstGeom>
          <a:noFill/>
        </p:spPr>
        <p:txBody>
          <a:bodyPr wrap="square" rtlCol="0">
            <a:spAutoFit/>
          </a:bodyPr>
          <a:lstStyle/>
          <a:p>
            <a:r>
              <a:rPr lang="en-US" sz="900" dirty="0">
                <a:solidFill>
                  <a:schemeClr val="bg1"/>
                </a:solidFill>
                <a:latin typeface="Franklin Gothic Book" panose="020B0503020102020204" pitchFamily="34" charset="0"/>
                <a:ea typeface="Verdana" panose="020B0604030504040204" pitchFamily="34" charset="0"/>
                <a:cs typeface="Verdana" panose="020B0604030504040204" pitchFamily="34" charset="0"/>
              </a:rPr>
              <a:t>Translation to statistical model that differentiates across all users</a:t>
            </a:r>
          </a:p>
        </p:txBody>
      </p:sp>
      <p:sp>
        <p:nvSpPr>
          <p:cNvPr id="64" name="Oval 63">
            <a:extLst>
              <a:ext uri="{FF2B5EF4-FFF2-40B4-BE49-F238E27FC236}">
                <a16:creationId xmlns:a16="http://schemas.microsoft.com/office/drawing/2014/main" id="{C7833135-1550-484F-9553-433492427C4C}"/>
              </a:ext>
            </a:extLst>
          </p:cNvPr>
          <p:cNvSpPr/>
          <p:nvPr/>
        </p:nvSpPr>
        <p:spPr>
          <a:xfrm>
            <a:off x="6345261" y="3313113"/>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Book" panose="020B0503020102020204" pitchFamily="34" charset="0"/>
            </a:endParaRPr>
          </a:p>
        </p:txBody>
      </p:sp>
      <p:sp>
        <p:nvSpPr>
          <p:cNvPr id="65" name="TextBox 64">
            <a:extLst>
              <a:ext uri="{FF2B5EF4-FFF2-40B4-BE49-F238E27FC236}">
                <a16:creationId xmlns:a16="http://schemas.microsoft.com/office/drawing/2014/main" id="{AFD945AC-EEED-4372-9076-E912F3A566BF}"/>
              </a:ext>
            </a:extLst>
          </p:cNvPr>
          <p:cNvSpPr txBox="1"/>
          <p:nvPr/>
        </p:nvSpPr>
        <p:spPr>
          <a:xfrm>
            <a:off x="6375202" y="3233622"/>
            <a:ext cx="1357597" cy="784830"/>
          </a:xfrm>
          <a:prstGeom prst="rect">
            <a:avLst/>
          </a:prstGeom>
          <a:noFill/>
        </p:spPr>
        <p:txBody>
          <a:bodyPr wrap="square" rtlCol="0">
            <a:spAutoFit/>
          </a:bodyPr>
          <a:lstStyle/>
          <a:p>
            <a:r>
              <a:rPr lang="en-US" sz="900" dirty="0">
                <a:solidFill>
                  <a:schemeClr val="bg1"/>
                </a:solidFill>
                <a:latin typeface="Franklin Gothic Book" panose="020B0503020102020204" pitchFamily="34" charset="0"/>
                <a:ea typeface="Verdana" panose="020B0604030504040204" pitchFamily="34" charset="0"/>
                <a:cs typeface="Verdana" panose="020B0604030504040204" pitchFamily="34" charset="0"/>
              </a:rPr>
              <a:t>Scoring models are fully defined and validated with a minimally representative sample of users</a:t>
            </a:r>
          </a:p>
        </p:txBody>
      </p:sp>
      <p:sp>
        <p:nvSpPr>
          <p:cNvPr id="66" name="Oval 65">
            <a:extLst>
              <a:ext uri="{FF2B5EF4-FFF2-40B4-BE49-F238E27FC236}">
                <a16:creationId xmlns:a16="http://schemas.microsoft.com/office/drawing/2014/main" id="{25B4DB10-C403-4F29-8900-B61496B502EF}"/>
              </a:ext>
            </a:extLst>
          </p:cNvPr>
          <p:cNvSpPr/>
          <p:nvPr/>
        </p:nvSpPr>
        <p:spPr>
          <a:xfrm>
            <a:off x="6370063" y="4116366"/>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Book" panose="020B0503020102020204" pitchFamily="34" charset="0"/>
            </a:endParaRPr>
          </a:p>
        </p:txBody>
      </p:sp>
      <p:sp>
        <p:nvSpPr>
          <p:cNvPr id="67" name="TextBox 66">
            <a:extLst>
              <a:ext uri="{FF2B5EF4-FFF2-40B4-BE49-F238E27FC236}">
                <a16:creationId xmlns:a16="http://schemas.microsoft.com/office/drawing/2014/main" id="{60B7EF6D-BCAF-4518-AE95-3C04D5D4CE9C}"/>
              </a:ext>
            </a:extLst>
          </p:cNvPr>
          <p:cNvSpPr txBox="1"/>
          <p:nvPr/>
        </p:nvSpPr>
        <p:spPr>
          <a:xfrm>
            <a:off x="6392256" y="4025381"/>
            <a:ext cx="1269014" cy="784830"/>
          </a:xfrm>
          <a:prstGeom prst="rect">
            <a:avLst/>
          </a:prstGeom>
          <a:noFill/>
        </p:spPr>
        <p:txBody>
          <a:bodyPr wrap="square" rtlCol="0">
            <a:spAutoFit/>
          </a:bodyPr>
          <a:lstStyle/>
          <a:p>
            <a:r>
              <a:rPr lang="en-US" sz="900" dirty="0">
                <a:solidFill>
                  <a:schemeClr val="bg1"/>
                </a:solidFill>
                <a:latin typeface="Franklin Gothic Book" panose="020B0503020102020204" pitchFamily="34" charset="0"/>
                <a:ea typeface="Verdana" panose="020B0604030504040204" pitchFamily="34" charset="0"/>
                <a:cs typeface="Verdana" panose="020B0604030504040204" pitchFamily="34" charset="0"/>
              </a:rPr>
              <a:t>Lower-level concepts and constructs are linked to higher level business decision models</a:t>
            </a:r>
          </a:p>
        </p:txBody>
      </p:sp>
      <p:sp>
        <p:nvSpPr>
          <p:cNvPr id="70" name="Oval 69">
            <a:extLst>
              <a:ext uri="{FF2B5EF4-FFF2-40B4-BE49-F238E27FC236}">
                <a16:creationId xmlns:a16="http://schemas.microsoft.com/office/drawing/2014/main" id="{2D07BC6C-BB22-4C4C-B8BA-224C26571AB5}"/>
              </a:ext>
            </a:extLst>
          </p:cNvPr>
          <p:cNvSpPr/>
          <p:nvPr/>
        </p:nvSpPr>
        <p:spPr>
          <a:xfrm>
            <a:off x="6375202" y="5054457"/>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Book" panose="020B0503020102020204" pitchFamily="34" charset="0"/>
            </a:endParaRPr>
          </a:p>
        </p:txBody>
      </p:sp>
      <p:sp>
        <p:nvSpPr>
          <p:cNvPr id="71" name="TextBox 70">
            <a:extLst>
              <a:ext uri="{FF2B5EF4-FFF2-40B4-BE49-F238E27FC236}">
                <a16:creationId xmlns:a16="http://schemas.microsoft.com/office/drawing/2014/main" id="{5B79054A-1F8B-4F16-AED5-6B8198397902}"/>
              </a:ext>
            </a:extLst>
          </p:cNvPr>
          <p:cNvSpPr txBox="1"/>
          <p:nvPr/>
        </p:nvSpPr>
        <p:spPr>
          <a:xfrm>
            <a:off x="6398579" y="4961048"/>
            <a:ext cx="1241166" cy="923330"/>
          </a:xfrm>
          <a:prstGeom prst="rect">
            <a:avLst/>
          </a:prstGeom>
          <a:noFill/>
        </p:spPr>
        <p:txBody>
          <a:bodyPr wrap="square" rtlCol="0">
            <a:spAutoFit/>
          </a:bodyPr>
          <a:lstStyle/>
          <a:p>
            <a:r>
              <a:rPr lang="en-US" sz="900" dirty="0">
                <a:solidFill>
                  <a:schemeClr val="bg1"/>
                </a:solidFill>
                <a:latin typeface="Franklin Gothic Book" panose="020B0503020102020204" pitchFamily="34" charset="0"/>
                <a:ea typeface="Verdana" panose="020B0604030504040204" pitchFamily="34" charset="0"/>
                <a:cs typeface="Verdana" panose="020B0604030504040204" pitchFamily="34" charset="0"/>
              </a:rPr>
              <a:t>Scoring rules have been executed and sample data validations are conducted and checked</a:t>
            </a:r>
          </a:p>
        </p:txBody>
      </p:sp>
      <p:sp>
        <p:nvSpPr>
          <p:cNvPr id="72" name="Oval 71">
            <a:extLst>
              <a:ext uri="{FF2B5EF4-FFF2-40B4-BE49-F238E27FC236}">
                <a16:creationId xmlns:a16="http://schemas.microsoft.com/office/drawing/2014/main" id="{163D9EEA-B52C-42E4-B420-9E649F8A22FE}"/>
              </a:ext>
            </a:extLst>
          </p:cNvPr>
          <p:cNvSpPr/>
          <p:nvPr/>
        </p:nvSpPr>
        <p:spPr>
          <a:xfrm>
            <a:off x="7750471" y="3017337"/>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Book" panose="020B0503020102020204" pitchFamily="34" charset="0"/>
            </a:endParaRPr>
          </a:p>
        </p:txBody>
      </p:sp>
      <p:sp>
        <p:nvSpPr>
          <p:cNvPr id="73" name="TextBox 72">
            <a:extLst>
              <a:ext uri="{FF2B5EF4-FFF2-40B4-BE49-F238E27FC236}">
                <a16:creationId xmlns:a16="http://schemas.microsoft.com/office/drawing/2014/main" id="{BAA682D7-35B3-403B-88CF-B337AE30C929}"/>
              </a:ext>
            </a:extLst>
          </p:cNvPr>
          <p:cNvSpPr txBox="1"/>
          <p:nvPr/>
        </p:nvSpPr>
        <p:spPr>
          <a:xfrm>
            <a:off x="7765867" y="2935451"/>
            <a:ext cx="1270110" cy="1200329"/>
          </a:xfrm>
          <a:prstGeom prst="rect">
            <a:avLst/>
          </a:prstGeom>
          <a:noFill/>
        </p:spPr>
        <p:txBody>
          <a:bodyPr wrap="square" rtlCol="0">
            <a:spAutoFit/>
          </a:bodyPr>
          <a:lstStyle/>
          <a:p>
            <a:r>
              <a:rPr lang="en-US" sz="900" dirty="0">
                <a:solidFill>
                  <a:schemeClr val="bg1"/>
                </a:solidFill>
                <a:latin typeface="Franklin Gothic Book" panose="020B0503020102020204" pitchFamily="34" charset="0"/>
                <a:ea typeface="Verdana" panose="020B0604030504040204" pitchFamily="34" charset="0"/>
                <a:cs typeface="Verdana" panose="020B0604030504040204" pitchFamily="34" charset="0"/>
              </a:rPr>
              <a:t>Identify and define outcomes, measure relationship between use and needs or business outcomes. Disaggregate data by subgroup to examine trends </a:t>
            </a:r>
          </a:p>
        </p:txBody>
      </p:sp>
      <p:sp>
        <p:nvSpPr>
          <p:cNvPr id="74" name="Oval 73">
            <a:extLst>
              <a:ext uri="{FF2B5EF4-FFF2-40B4-BE49-F238E27FC236}">
                <a16:creationId xmlns:a16="http://schemas.microsoft.com/office/drawing/2014/main" id="{502F35BD-B703-41ED-9192-84F494781432}"/>
              </a:ext>
            </a:extLst>
          </p:cNvPr>
          <p:cNvSpPr/>
          <p:nvPr/>
        </p:nvSpPr>
        <p:spPr>
          <a:xfrm>
            <a:off x="7749649" y="4448085"/>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Book" panose="020B0503020102020204" pitchFamily="34" charset="0"/>
            </a:endParaRPr>
          </a:p>
        </p:txBody>
      </p:sp>
      <p:sp>
        <p:nvSpPr>
          <p:cNvPr id="75" name="TextBox 74">
            <a:extLst>
              <a:ext uri="{FF2B5EF4-FFF2-40B4-BE49-F238E27FC236}">
                <a16:creationId xmlns:a16="http://schemas.microsoft.com/office/drawing/2014/main" id="{83B2A9DE-12DE-4DD0-8E67-5E87F4EDEFE9}"/>
              </a:ext>
            </a:extLst>
          </p:cNvPr>
          <p:cNvSpPr txBox="1"/>
          <p:nvPr/>
        </p:nvSpPr>
        <p:spPr>
          <a:xfrm>
            <a:off x="7794854" y="4337669"/>
            <a:ext cx="1307637" cy="1200329"/>
          </a:xfrm>
          <a:prstGeom prst="rect">
            <a:avLst/>
          </a:prstGeom>
          <a:noFill/>
        </p:spPr>
        <p:txBody>
          <a:bodyPr wrap="square" rtlCol="0">
            <a:spAutoFit/>
          </a:bodyPr>
          <a:lstStyle/>
          <a:p>
            <a:r>
              <a:rPr lang="en-US" sz="900" dirty="0">
                <a:solidFill>
                  <a:schemeClr val="bg1"/>
                </a:solidFill>
                <a:latin typeface="Franklin Gothic Book" panose="020B0503020102020204" pitchFamily="34" charset="0"/>
                <a:ea typeface="Verdana" panose="020B0604030504040204" pitchFamily="34" charset="0"/>
                <a:cs typeface="Verdana" panose="020B0604030504040204" pitchFamily="34" charset="0"/>
              </a:rPr>
              <a:t>Exploration of platform and environmental data to identify engagement, persistence, and progression trends within and  between subgroups</a:t>
            </a:r>
          </a:p>
        </p:txBody>
      </p:sp>
      <p:sp>
        <p:nvSpPr>
          <p:cNvPr id="83" name="Oval 82">
            <a:extLst>
              <a:ext uri="{FF2B5EF4-FFF2-40B4-BE49-F238E27FC236}">
                <a16:creationId xmlns:a16="http://schemas.microsoft.com/office/drawing/2014/main" id="{9F50FF52-C891-43BE-B898-6A08D3921B9D}"/>
              </a:ext>
            </a:extLst>
          </p:cNvPr>
          <p:cNvSpPr/>
          <p:nvPr/>
        </p:nvSpPr>
        <p:spPr>
          <a:xfrm>
            <a:off x="7786743" y="5588915"/>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Book" panose="020B0503020102020204" pitchFamily="34" charset="0"/>
            </a:endParaRPr>
          </a:p>
        </p:txBody>
      </p:sp>
      <p:sp>
        <p:nvSpPr>
          <p:cNvPr id="84" name="TextBox 83">
            <a:extLst>
              <a:ext uri="{FF2B5EF4-FFF2-40B4-BE49-F238E27FC236}">
                <a16:creationId xmlns:a16="http://schemas.microsoft.com/office/drawing/2014/main" id="{CAE5E0E9-EB30-4618-8506-8162FBCF14DF}"/>
              </a:ext>
            </a:extLst>
          </p:cNvPr>
          <p:cNvSpPr txBox="1"/>
          <p:nvPr/>
        </p:nvSpPr>
        <p:spPr>
          <a:xfrm>
            <a:off x="7788203" y="5511309"/>
            <a:ext cx="1357597" cy="369332"/>
          </a:xfrm>
          <a:prstGeom prst="rect">
            <a:avLst/>
          </a:prstGeom>
          <a:noFill/>
        </p:spPr>
        <p:txBody>
          <a:bodyPr wrap="square" rtlCol="0">
            <a:spAutoFit/>
          </a:bodyPr>
          <a:lstStyle/>
          <a:p>
            <a:r>
              <a:rPr lang="en-US" sz="900" dirty="0">
                <a:solidFill>
                  <a:schemeClr val="bg1"/>
                </a:solidFill>
                <a:latin typeface="Franklin Gothic Book" panose="020B0503020102020204" pitchFamily="34" charset="0"/>
                <a:ea typeface="Verdana" panose="020B0604030504040204" pitchFamily="34" charset="0"/>
                <a:cs typeface="Verdana" panose="020B0604030504040204" pitchFamily="34" charset="0"/>
              </a:rPr>
              <a:t>Evaluation within and between subgroups</a:t>
            </a:r>
          </a:p>
        </p:txBody>
      </p:sp>
      <p:sp>
        <p:nvSpPr>
          <p:cNvPr id="85" name="Oval 84">
            <a:extLst>
              <a:ext uri="{FF2B5EF4-FFF2-40B4-BE49-F238E27FC236}">
                <a16:creationId xmlns:a16="http://schemas.microsoft.com/office/drawing/2014/main" id="{CD5FBDE7-E3C2-4076-B6A7-D94B38F6B0B8}"/>
              </a:ext>
            </a:extLst>
          </p:cNvPr>
          <p:cNvSpPr/>
          <p:nvPr/>
        </p:nvSpPr>
        <p:spPr>
          <a:xfrm>
            <a:off x="9093566" y="2478432"/>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Book" panose="020B0503020102020204" pitchFamily="34" charset="0"/>
            </a:endParaRPr>
          </a:p>
        </p:txBody>
      </p:sp>
      <p:sp>
        <p:nvSpPr>
          <p:cNvPr id="86" name="TextBox 85">
            <a:extLst>
              <a:ext uri="{FF2B5EF4-FFF2-40B4-BE49-F238E27FC236}">
                <a16:creationId xmlns:a16="http://schemas.microsoft.com/office/drawing/2014/main" id="{73587FB3-327D-4343-84C6-2432AF7614DF}"/>
              </a:ext>
            </a:extLst>
          </p:cNvPr>
          <p:cNvSpPr txBox="1"/>
          <p:nvPr/>
        </p:nvSpPr>
        <p:spPr>
          <a:xfrm>
            <a:off x="9109910" y="2377449"/>
            <a:ext cx="1357597" cy="923330"/>
          </a:xfrm>
          <a:prstGeom prst="rect">
            <a:avLst/>
          </a:prstGeom>
          <a:noFill/>
        </p:spPr>
        <p:txBody>
          <a:bodyPr wrap="square" rtlCol="0">
            <a:spAutoFit/>
          </a:bodyPr>
          <a:lstStyle/>
          <a:p>
            <a:r>
              <a:rPr lang="en-US" sz="900" dirty="0">
                <a:solidFill>
                  <a:schemeClr val="bg1"/>
                </a:solidFill>
                <a:latin typeface="Franklin Gothic Book" panose="020B0503020102020204" pitchFamily="34" charset="0"/>
                <a:ea typeface="Verdana" panose="020B0604030504040204" pitchFamily="34" charset="0"/>
                <a:cs typeface="Verdana" panose="020B0604030504040204" pitchFamily="34" charset="0"/>
              </a:rPr>
              <a:t>Valid causal statements of impact on need (randomized control trial or A/B testing or quasi-experimental study)</a:t>
            </a:r>
          </a:p>
        </p:txBody>
      </p:sp>
      <p:sp>
        <p:nvSpPr>
          <p:cNvPr id="87" name="Oval 86">
            <a:extLst>
              <a:ext uri="{FF2B5EF4-FFF2-40B4-BE49-F238E27FC236}">
                <a16:creationId xmlns:a16="http://schemas.microsoft.com/office/drawing/2014/main" id="{3854209C-66B5-4FED-B90C-F5174AD573D8}"/>
              </a:ext>
            </a:extLst>
          </p:cNvPr>
          <p:cNvSpPr/>
          <p:nvPr/>
        </p:nvSpPr>
        <p:spPr>
          <a:xfrm>
            <a:off x="9099159" y="3753878"/>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Book" panose="020B0503020102020204" pitchFamily="34" charset="0"/>
            </a:endParaRPr>
          </a:p>
        </p:txBody>
      </p:sp>
      <p:sp>
        <p:nvSpPr>
          <p:cNvPr id="88" name="TextBox 87">
            <a:extLst>
              <a:ext uri="{FF2B5EF4-FFF2-40B4-BE49-F238E27FC236}">
                <a16:creationId xmlns:a16="http://schemas.microsoft.com/office/drawing/2014/main" id="{06BF5E29-4482-49B7-A985-5188E97E345D}"/>
              </a:ext>
            </a:extLst>
          </p:cNvPr>
          <p:cNvSpPr txBox="1"/>
          <p:nvPr/>
        </p:nvSpPr>
        <p:spPr>
          <a:xfrm>
            <a:off x="9122667" y="3672659"/>
            <a:ext cx="1357597" cy="923330"/>
          </a:xfrm>
          <a:prstGeom prst="rect">
            <a:avLst/>
          </a:prstGeom>
          <a:noFill/>
        </p:spPr>
        <p:txBody>
          <a:bodyPr wrap="square" rtlCol="0">
            <a:spAutoFit/>
          </a:bodyPr>
          <a:lstStyle/>
          <a:p>
            <a:r>
              <a:rPr lang="en-US" sz="900" dirty="0">
                <a:solidFill>
                  <a:schemeClr val="bg1"/>
                </a:solidFill>
                <a:latin typeface="Franklin Gothic Book" panose="020B0503020102020204" pitchFamily="34" charset="0"/>
                <a:ea typeface="Verdana" panose="020B0604030504040204" pitchFamily="34" charset="0"/>
                <a:cs typeface="Verdana" panose="020B0604030504040204" pitchFamily="34" charset="0"/>
              </a:rPr>
              <a:t>A representative sample of users are included in the analyses, reflective of previous user and persona groups aligned to business models</a:t>
            </a:r>
          </a:p>
        </p:txBody>
      </p:sp>
      <p:sp>
        <p:nvSpPr>
          <p:cNvPr id="89" name="Oval 88">
            <a:extLst>
              <a:ext uri="{FF2B5EF4-FFF2-40B4-BE49-F238E27FC236}">
                <a16:creationId xmlns:a16="http://schemas.microsoft.com/office/drawing/2014/main" id="{575BB2AA-FF77-440D-A970-3AB8EC110752}"/>
              </a:ext>
            </a:extLst>
          </p:cNvPr>
          <p:cNvSpPr/>
          <p:nvPr/>
        </p:nvSpPr>
        <p:spPr>
          <a:xfrm>
            <a:off x="9112586" y="5054457"/>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Book" panose="020B0503020102020204" pitchFamily="34" charset="0"/>
            </a:endParaRPr>
          </a:p>
        </p:txBody>
      </p:sp>
      <p:sp>
        <p:nvSpPr>
          <p:cNvPr id="90" name="TextBox 89">
            <a:extLst>
              <a:ext uri="{FF2B5EF4-FFF2-40B4-BE49-F238E27FC236}">
                <a16:creationId xmlns:a16="http://schemas.microsoft.com/office/drawing/2014/main" id="{001C3558-EB95-418D-92B0-EDAFC4B28095}"/>
              </a:ext>
            </a:extLst>
          </p:cNvPr>
          <p:cNvSpPr txBox="1"/>
          <p:nvPr/>
        </p:nvSpPr>
        <p:spPr>
          <a:xfrm>
            <a:off x="9122666" y="4958105"/>
            <a:ext cx="1357597" cy="784830"/>
          </a:xfrm>
          <a:prstGeom prst="rect">
            <a:avLst/>
          </a:prstGeom>
          <a:noFill/>
        </p:spPr>
        <p:txBody>
          <a:bodyPr wrap="square" rtlCol="0">
            <a:spAutoFit/>
          </a:bodyPr>
          <a:lstStyle/>
          <a:p>
            <a:r>
              <a:rPr lang="en-US" sz="900" dirty="0">
                <a:solidFill>
                  <a:schemeClr val="bg1"/>
                </a:solidFill>
                <a:latin typeface="Franklin Gothic Book" panose="020B0503020102020204" pitchFamily="34" charset="0"/>
                <a:ea typeface="Verdana" panose="020B0604030504040204" pitchFamily="34" charset="0"/>
                <a:cs typeface="Verdana" panose="020B0604030504040204" pitchFamily="34" charset="0"/>
              </a:rPr>
              <a:t>Analyses and claims have been triangulated and the entire chain of evidentiary reasoning has been established</a:t>
            </a:r>
          </a:p>
        </p:txBody>
      </p:sp>
      <p:sp>
        <p:nvSpPr>
          <p:cNvPr id="93" name="Rectangle 92">
            <a:extLst>
              <a:ext uri="{FF2B5EF4-FFF2-40B4-BE49-F238E27FC236}">
                <a16:creationId xmlns:a16="http://schemas.microsoft.com/office/drawing/2014/main" id="{07DC91D9-1615-4658-A26E-E2D761B2D3F9}"/>
              </a:ext>
            </a:extLst>
          </p:cNvPr>
          <p:cNvSpPr/>
          <p:nvPr/>
        </p:nvSpPr>
        <p:spPr>
          <a:xfrm>
            <a:off x="1368036" y="1769306"/>
            <a:ext cx="488015" cy="135945"/>
          </a:xfrm>
          <a:prstGeom prst="rect">
            <a:avLst/>
          </a:prstGeom>
          <a:solidFill>
            <a:srgbClr val="254061"/>
          </a:solidFill>
          <a:ln>
            <a:solidFill>
              <a:srgbClr val="2540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Book" panose="020B0503020102020204" pitchFamily="34" charset="0"/>
            </a:endParaRPr>
          </a:p>
        </p:txBody>
      </p:sp>
      <p:sp>
        <p:nvSpPr>
          <p:cNvPr id="94" name="Rectangle 93">
            <a:extLst>
              <a:ext uri="{FF2B5EF4-FFF2-40B4-BE49-F238E27FC236}">
                <a16:creationId xmlns:a16="http://schemas.microsoft.com/office/drawing/2014/main" id="{4C9806BC-7FC2-49D3-B579-59D48B5D3753}"/>
              </a:ext>
            </a:extLst>
          </p:cNvPr>
          <p:cNvSpPr/>
          <p:nvPr/>
        </p:nvSpPr>
        <p:spPr>
          <a:xfrm>
            <a:off x="1862040" y="1769307"/>
            <a:ext cx="488015" cy="135945"/>
          </a:xfrm>
          <a:prstGeom prst="rect">
            <a:avLst/>
          </a:prstGeom>
          <a:solidFill>
            <a:srgbClr val="953735"/>
          </a:solidFill>
          <a:ln>
            <a:solidFill>
              <a:srgbClr val="9537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Book" panose="020B0503020102020204" pitchFamily="34" charset="0"/>
            </a:endParaRPr>
          </a:p>
        </p:txBody>
      </p:sp>
      <p:sp>
        <p:nvSpPr>
          <p:cNvPr id="95" name="Rectangle 94">
            <a:extLst>
              <a:ext uri="{FF2B5EF4-FFF2-40B4-BE49-F238E27FC236}">
                <a16:creationId xmlns:a16="http://schemas.microsoft.com/office/drawing/2014/main" id="{22DA2AF3-18C1-48A2-A781-F84238A543D1}"/>
              </a:ext>
            </a:extLst>
          </p:cNvPr>
          <p:cNvSpPr/>
          <p:nvPr/>
        </p:nvSpPr>
        <p:spPr>
          <a:xfrm>
            <a:off x="2350055" y="1769307"/>
            <a:ext cx="504359" cy="135945"/>
          </a:xfrm>
          <a:prstGeom prst="rect">
            <a:avLst/>
          </a:prstGeom>
          <a:solidFill>
            <a:srgbClr val="632523"/>
          </a:solidFill>
          <a:ln>
            <a:solidFill>
              <a:srgbClr val="6325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Book" panose="020B0503020102020204" pitchFamily="34" charset="0"/>
            </a:endParaRPr>
          </a:p>
        </p:txBody>
      </p:sp>
      <p:sp>
        <p:nvSpPr>
          <p:cNvPr id="96" name="Rectangle 95">
            <a:extLst>
              <a:ext uri="{FF2B5EF4-FFF2-40B4-BE49-F238E27FC236}">
                <a16:creationId xmlns:a16="http://schemas.microsoft.com/office/drawing/2014/main" id="{4D9A078F-22D7-40E4-8C15-38411D25F9EB}"/>
              </a:ext>
            </a:extLst>
          </p:cNvPr>
          <p:cNvSpPr/>
          <p:nvPr/>
        </p:nvSpPr>
        <p:spPr>
          <a:xfrm>
            <a:off x="2859818" y="1769307"/>
            <a:ext cx="488015" cy="135945"/>
          </a:xfrm>
          <a:prstGeom prst="rect">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Book" panose="020B0503020102020204" pitchFamily="34" charset="0"/>
            </a:endParaRPr>
          </a:p>
        </p:txBody>
      </p:sp>
      <p:sp>
        <p:nvSpPr>
          <p:cNvPr id="97" name="Rectangle 96">
            <a:extLst>
              <a:ext uri="{FF2B5EF4-FFF2-40B4-BE49-F238E27FC236}">
                <a16:creationId xmlns:a16="http://schemas.microsoft.com/office/drawing/2014/main" id="{D7FE54DA-662C-4874-95B5-4DE99D611F5F}"/>
              </a:ext>
            </a:extLst>
          </p:cNvPr>
          <p:cNvSpPr/>
          <p:nvPr/>
        </p:nvSpPr>
        <p:spPr>
          <a:xfrm>
            <a:off x="3355643" y="1769307"/>
            <a:ext cx="506232" cy="135945"/>
          </a:xfrm>
          <a:prstGeom prst="rect">
            <a:avLst/>
          </a:prstGeom>
          <a:solidFill>
            <a:schemeClr val="accent4">
              <a:lumMod val="5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Book" panose="020B0503020102020204" pitchFamily="34" charset="0"/>
            </a:endParaRPr>
          </a:p>
        </p:txBody>
      </p:sp>
      <p:sp>
        <p:nvSpPr>
          <p:cNvPr id="98" name="Rectangle 97">
            <a:extLst>
              <a:ext uri="{FF2B5EF4-FFF2-40B4-BE49-F238E27FC236}">
                <a16:creationId xmlns:a16="http://schemas.microsoft.com/office/drawing/2014/main" id="{2011F401-513A-4CCC-A1BE-E210D4D3C06D}"/>
              </a:ext>
            </a:extLst>
          </p:cNvPr>
          <p:cNvSpPr/>
          <p:nvPr/>
        </p:nvSpPr>
        <p:spPr>
          <a:xfrm>
            <a:off x="870287" y="1769306"/>
            <a:ext cx="488015" cy="135945"/>
          </a:xfrm>
          <a:prstGeom prst="rect">
            <a:avLst/>
          </a:prstGeom>
          <a:solidFill>
            <a:srgbClr val="376092"/>
          </a:solidFill>
          <a:ln>
            <a:solidFill>
              <a:srgbClr val="3760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bject 17">
            <a:extLst>
              <a:ext uri="{FF2B5EF4-FFF2-40B4-BE49-F238E27FC236}">
                <a16:creationId xmlns:a16="http://schemas.microsoft.com/office/drawing/2014/main" id="{A798F62A-A916-4199-A867-7A41ADFE8A87}"/>
              </a:ext>
            </a:extLst>
          </p:cNvPr>
          <p:cNvSpPr txBox="1"/>
          <p:nvPr/>
        </p:nvSpPr>
        <p:spPr>
          <a:xfrm>
            <a:off x="838071" y="1968942"/>
            <a:ext cx="1171474" cy="166712"/>
          </a:xfrm>
          <a:prstGeom prst="rect">
            <a:avLst/>
          </a:prstGeom>
        </p:spPr>
        <p:txBody>
          <a:bodyPr vert="horz" wrap="square" lIns="0" tIns="12700" rIns="0" bIns="0" rtlCol="0">
            <a:spAutoFit/>
          </a:bodyPr>
          <a:lstStyle/>
          <a:p>
            <a:pPr marL="12065" marR="5080">
              <a:spcBef>
                <a:spcPts val="100"/>
              </a:spcBef>
              <a:buClr>
                <a:srgbClr val="00285B"/>
              </a:buClr>
              <a:buSzPct val="122727"/>
              <a:tabLst>
                <a:tab pos="204470" algn="l"/>
                <a:tab pos="205104" algn="l"/>
              </a:tabLst>
            </a:pPr>
            <a:r>
              <a:rPr lang="en-US" sz="1000" spc="-5" dirty="0">
                <a:latin typeface="Franklin Gothic Book" panose="020B0503020102020204" pitchFamily="34" charset="0"/>
                <a:ea typeface="Verdana" panose="020B0604030504040204" pitchFamily="34" charset="0"/>
                <a:cs typeface="Verdana" panose="020B0604030504040204" pitchFamily="34" charset="0"/>
              </a:rPr>
              <a:t>Least rigorous claims</a:t>
            </a:r>
            <a:endParaRPr lang="en-US" sz="1000" dirty="0">
              <a:latin typeface="Franklin Gothic Book" panose="020B0503020102020204" pitchFamily="34" charset="0"/>
              <a:ea typeface="Verdana" panose="020B0604030504040204" pitchFamily="34" charset="0"/>
              <a:cs typeface="Verdana" panose="020B0604030504040204" pitchFamily="34" charset="0"/>
            </a:endParaRPr>
          </a:p>
        </p:txBody>
      </p:sp>
      <p:sp>
        <p:nvSpPr>
          <p:cNvPr id="100" name="object 17">
            <a:extLst>
              <a:ext uri="{FF2B5EF4-FFF2-40B4-BE49-F238E27FC236}">
                <a16:creationId xmlns:a16="http://schemas.microsoft.com/office/drawing/2014/main" id="{88616909-5191-47CA-8D95-0A976751260F}"/>
              </a:ext>
            </a:extLst>
          </p:cNvPr>
          <p:cNvSpPr txBox="1"/>
          <p:nvPr/>
        </p:nvSpPr>
        <p:spPr>
          <a:xfrm>
            <a:off x="2787799" y="1968943"/>
            <a:ext cx="1135689" cy="166712"/>
          </a:xfrm>
          <a:prstGeom prst="rect">
            <a:avLst/>
          </a:prstGeom>
        </p:spPr>
        <p:txBody>
          <a:bodyPr vert="horz" wrap="square" lIns="0" tIns="12700" rIns="0" bIns="0" rtlCol="0">
            <a:spAutoFit/>
          </a:bodyPr>
          <a:lstStyle/>
          <a:p>
            <a:pPr marL="12065" marR="5080">
              <a:spcBef>
                <a:spcPts val="100"/>
              </a:spcBef>
              <a:buClr>
                <a:srgbClr val="00285B"/>
              </a:buClr>
              <a:buSzPct val="122727"/>
              <a:tabLst>
                <a:tab pos="204470" algn="l"/>
                <a:tab pos="205104" algn="l"/>
              </a:tabLst>
            </a:pPr>
            <a:r>
              <a:rPr lang="en-US" sz="1000" spc="-5" dirty="0">
                <a:latin typeface="Franklin Gothic Book" panose="020B0503020102020204" pitchFamily="34" charset="0"/>
                <a:ea typeface="Verdana" panose="020B0604030504040204" pitchFamily="34" charset="0"/>
                <a:cs typeface="Verdana" panose="020B0604030504040204" pitchFamily="34" charset="0"/>
              </a:rPr>
              <a:t>Most rigorous claims</a:t>
            </a:r>
            <a:endParaRPr lang="en-US" sz="1000" dirty="0">
              <a:latin typeface="Franklin Gothic Book" panose="020B0503020102020204" pitchFamily="34" charset="0"/>
              <a:ea typeface="Verdana" panose="020B0604030504040204" pitchFamily="34" charset="0"/>
              <a:cs typeface="Verdana" panose="020B0604030504040204" pitchFamily="34" charset="0"/>
            </a:endParaRPr>
          </a:p>
        </p:txBody>
      </p:sp>
      <p:sp>
        <p:nvSpPr>
          <p:cNvPr id="103" name="object 17">
            <a:extLst>
              <a:ext uri="{FF2B5EF4-FFF2-40B4-BE49-F238E27FC236}">
                <a16:creationId xmlns:a16="http://schemas.microsoft.com/office/drawing/2014/main" id="{96B8FBC3-9282-480C-9C97-9D118278B9E6}"/>
              </a:ext>
            </a:extLst>
          </p:cNvPr>
          <p:cNvSpPr txBox="1"/>
          <p:nvPr/>
        </p:nvSpPr>
        <p:spPr>
          <a:xfrm>
            <a:off x="2239764" y="6146465"/>
            <a:ext cx="2653985" cy="151323"/>
          </a:xfrm>
          <a:prstGeom prst="rect">
            <a:avLst/>
          </a:prstGeom>
        </p:spPr>
        <p:txBody>
          <a:bodyPr vert="horz" wrap="square" lIns="0" tIns="12700" rIns="0" bIns="0" rtlCol="0">
            <a:spAutoFit/>
          </a:bodyPr>
          <a:lstStyle/>
          <a:p>
            <a:pPr marL="12065" marR="5080" algn="ctr">
              <a:spcBef>
                <a:spcPts val="100"/>
              </a:spcBef>
              <a:buClr>
                <a:srgbClr val="00285B"/>
              </a:buClr>
              <a:buSzPct val="122727"/>
              <a:tabLst>
                <a:tab pos="204470" algn="l"/>
                <a:tab pos="205104" algn="l"/>
              </a:tabLst>
            </a:pPr>
            <a:r>
              <a:rPr lang="en-US" sz="900" spc="-5" dirty="0">
                <a:latin typeface="Franklin Gothic Book" panose="020B0503020102020204" pitchFamily="34" charset="0"/>
                <a:ea typeface="Verdana" panose="020B0604030504040204" pitchFamily="34" charset="0"/>
                <a:cs typeface="Verdana" panose="020B0604030504040204" pitchFamily="34" charset="0"/>
              </a:rPr>
              <a:t>User (or Business) Model</a:t>
            </a:r>
            <a:endParaRPr lang="en-US" sz="900" dirty="0">
              <a:latin typeface="Franklin Gothic Book" panose="020B0503020102020204" pitchFamily="34" charset="0"/>
              <a:ea typeface="Verdana" panose="020B0604030504040204" pitchFamily="34" charset="0"/>
              <a:cs typeface="Verdana" panose="020B0604030504040204" pitchFamily="34" charset="0"/>
            </a:endParaRPr>
          </a:p>
        </p:txBody>
      </p:sp>
      <p:sp>
        <p:nvSpPr>
          <p:cNvPr id="104" name="object 17">
            <a:extLst>
              <a:ext uri="{FF2B5EF4-FFF2-40B4-BE49-F238E27FC236}">
                <a16:creationId xmlns:a16="http://schemas.microsoft.com/office/drawing/2014/main" id="{9DF8BD41-FF6A-477B-881A-AC9835FE7365}"/>
              </a:ext>
            </a:extLst>
          </p:cNvPr>
          <p:cNvSpPr txBox="1"/>
          <p:nvPr/>
        </p:nvSpPr>
        <p:spPr>
          <a:xfrm>
            <a:off x="4856639" y="6143319"/>
            <a:ext cx="2912795" cy="151323"/>
          </a:xfrm>
          <a:prstGeom prst="rect">
            <a:avLst/>
          </a:prstGeom>
        </p:spPr>
        <p:txBody>
          <a:bodyPr vert="horz" wrap="square" lIns="0" tIns="12700" rIns="0" bIns="0" rtlCol="0">
            <a:spAutoFit/>
          </a:bodyPr>
          <a:lstStyle/>
          <a:p>
            <a:pPr marL="12065" marR="5080" algn="ctr">
              <a:spcBef>
                <a:spcPts val="100"/>
              </a:spcBef>
              <a:buClr>
                <a:srgbClr val="00285B"/>
              </a:buClr>
              <a:buSzPct val="122727"/>
              <a:tabLst>
                <a:tab pos="204470" algn="l"/>
                <a:tab pos="205104" algn="l"/>
              </a:tabLst>
            </a:pPr>
            <a:r>
              <a:rPr lang="en-US" sz="900" spc="-5" dirty="0">
                <a:latin typeface="Franklin Gothic Book" panose="020B0503020102020204" pitchFamily="34" charset="0"/>
                <a:ea typeface="Verdana" panose="020B0604030504040204" pitchFamily="34" charset="0"/>
                <a:cs typeface="Verdana" panose="020B0604030504040204" pitchFamily="34" charset="0"/>
              </a:rPr>
              <a:t>Evidence Model</a:t>
            </a:r>
            <a:endParaRPr lang="en-US" sz="900" dirty="0">
              <a:latin typeface="Franklin Gothic Book" panose="020B0503020102020204" pitchFamily="34" charset="0"/>
              <a:ea typeface="Verdana" panose="020B0604030504040204" pitchFamily="34" charset="0"/>
              <a:cs typeface="Verdana" panose="020B0604030504040204" pitchFamily="34" charset="0"/>
            </a:endParaRPr>
          </a:p>
        </p:txBody>
      </p:sp>
      <p:sp>
        <p:nvSpPr>
          <p:cNvPr id="105" name="object 17">
            <a:extLst>
              <a:ext uri="{FF2B5EF4-FFF2-40B4-BE49-F238E27FC236}">
                <a16:creationId xmlns:a16="http://schemas.microsoft.com/office/drawing/2014/main" id="{04C57CEE-B745-4A3D-8C57-1E8FE0C38F08}"/>
              </a:ext>
            </a:extLst>
          </p:cNvPr>
          <p:cNvSpPr txBox="1"/>
          <p:nvPr/>
        </p:nvSpPr>
        <p:spPr>
          <a:xfrm>
            <a:off x="7733933" y="6140658"/>
            <a:ext cx="2653985" cy="151323"/>
          </a:xfrm>
          <a:prstGeom prst="rect">
            <a:avLst/>
          </a:prstGeom>
        </p:spPr>
        <p:txBody>
          <a:bodyPr vert="horz" wrap="square" lIns="0" tIns="12700" rIns="0" bIns="0" rtlCol="0">
            <a:spAutoFit/>
          </a:bodyPr>
          <a:lstStyle/>
          <a:p>
            <a:pPr marL="12065" marR="5080" algn="ctr">
              <a:spcBef>
                <a:spcPts val="100"/>
              </a:spcBef>
              <a:buClr>
                <a:srgbClr val="00285B"/>
              </a:buClr>
              <a:buSzPct val="122727"/>
              <a:tabLst>
                <a:tab pos="204470" algn="l"/>
                <a:tab pos="205104" algn="l"/>
              </a:tabLst>
            </a:pPr>
            <a:r>
              <a:rPr lang="en-US" sz="900" spc="-5" dirty="0">
                <a:latin typeface="Franklin Gothic Book" panose="020B0503020102020204" pitchFamily="34" charset="0"/>
                <a:ea typeface="Verdana" panose="020B0604030504040204" pitchFamily="34" charset="0"/>
                <a:cs typeface="Verdana" panose="020B0604030504040204" pitchFamily="34" charset="0"/>
              </a:rPr>
              <a:t>Application Model</a:t>
            </a:r>
            <a:endParaRPr lang="en-US" sz="900" dirty="0">
              <a:latin typeface="Franklin Gothic Book" panose="020B0503020102020204" pitchFamily="34" charset="0"/>
              <a:ea typeface="Verdana" panose="020B0604030504040204" pitchFamily="34" charset="0"/>
              <a:cs typeface="Verdana" panose="020B0604030504040204" pitchFamily="34" charset="0"/>
            </a:endParaRPr>
          </a:p>
        </p:txBody>
      </p:sp>
      <p:sp>
        <p:nvSpPr>
          <p:cNvPr id="79" name="Title 1">
            <a:extLst>
              <a:ext uri="{FF2B5EF4-FFF2-40B4-BE49-F238E27FC236}">
                <a16:creationId xmlns:a16="http://schemas.microsoft.com/office/drawing/2014/main" id="{A21CE2A5-A2A0-4713-968A-98632096DEFA}"/>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i="0" kern="1200">
                <a:solidFill>
                  <a:srgbClr val="003356"/>
                </a:solidFill>
                <a:latin typeface="Open Sans" panose="020B0606030504020204" pitchFamily="34" charset="0"/>
                <a:ea typeface="Open Sans" panose="020B0606030504020204" pitchFamily="34" charset="0"/>
                <a:cs typeface="Open Sans" panose="020B0606030504020204" pitchFamily="34" charset="0"/>
              </a:defRPr>
            </a:lvl1pPr>
          </a:lstStyle>
          <a:p>
            <a:r>
              <a:rPr lang="en-US" sz="3200" dirty="0">
                <a:latin typeface="Franklin Gothic Book" panose="020B0503020102020204" pitchFamily="34" charset="0"/>
              </a:rPr>
              <a:t>An ECD Validation Framework for BA</a:t>
            </a:r>
          </a:p>
        </p:txBody>
      </p:sp>
      <p:sp>
        <p:nvSpPr>
          <p:cNvPr id="2" name="TextBox 1">
            <a:extLst>
              <a:ext uri="{FF2B5EF4-FFF2-40B4-BE49-F238E27FC236}">
                <a16:creationId xmlns:a16="http://schemas.microsoft.com/office/drawing/2014/main" id="{799132E1-1D2D-E1FA-C919-5DD0B376BAC9}"/>
              </a:ext>
            </a:extLst>
          </p:cNvPr>
          <p:cNvSpPr txBox="1"/>
          <p:nvPr/>
        </p:nvSpPr>
        <p:spPr>
          <a:xfrm>
            <a:off x="838200" y="1237593"/>
            <a:ext cx="6737131" cy="369332"/>
          </a:xfrm>
          <a:prstGeom prst="rect">
            <a:avLst/>
          </a:prstGeom>
          <a:noFill/>
        </p:spPr>
        <p:txBody>
          <a:bodyPr wrap="square" rtlCol="0">
            <a:spAutoFit/>
          </a:bodyPr>
          <a:lstStyle/>
          <a:p>
            <a:r>
              <a:rPr lang="en-US" dirty="0">
                <a:latin typeface="Open Sans" panose="020B0606030504020204" pitchFamily="34" charset="0"/>
                <a:ea typeface="Open Sans" panose="020B0606030504020204" pitchFamily="34" charset="0"/>
                <a:cs typeface="Open Sans" panose="020B0606030504020204" pitchFamily="34" charset="0"/>
              </a:rPr>
              <a:t>Adapted from an efficacy framework for product prototyping</a:t>
            </a:r>
          </a:p>
        </p:txBody>
      </p:sp>
    </p:spTree>
    <p:extLst>
      <p:ext uri="{BB962C8B-B14F-4D97-AF65-F5344CB8AC3E}">
        <p14:creationId xmlns:p14="http://schemas.microsoft.com/office/powerpoint/2010/main" val="30464984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F4E3C1F-346A-C76F-3105-F19E6EAB38CC}"/>
              </a:ext>
            </a:extLst>
          </p:cNvPr>
          <p:cNvSpPr>
            <a:spLocks noGrp="1"/>
          </p:cNvSpPr>
          <p:nvPr>
            <p:ph type="title"/>
          </p:nvPr>
        </p:nvSpPr>
        <p:spPr>
          <a:xfrm>
            <a:off x="838200" y="365125"/>
            <a:ext cx="10515600" cy="1325563"/>
          </a:xfrm>
        </p:spPr>
        <p:txBody>
          <a:bodyPr/>
          <a:lstStyle/>
          <a:p>
            <a:r>
              <a:rPr lang="en-US" dirty="0"/>
              <a:t>Summary</a:t>
            </a:r>
          </a:p>
        </p:txBody>
      </p:sp>
      <p:sp>
        <p:nvSpPr>
          <p:cNvPr id="12" name="Content Placeholder 2">
            <a:extLst>
              <a:ext uri="{FF2B5EF4-FFF2-40B4-BE49-F238E27FC236}">
                <a16:creationId xmlns:a16="http://schemas.microsoft.com/office/drawing/2014/main" id="{44BFE0DC-FDCC-EE97-82CD-BA0E5BD17B80}"/>
              </a:ext>
            </a:extLst>
          </p:cNvPr>
          <p:cNvSpPr>
            <a:spLocks noGrp="1"/>
          </p:cNvSpPr>
          <p:nvPr>
            <p:ph idx="1"/>
          </p:nvPr>
        </p:nvSpPr>
        <p:spPr>
          <a:xfrm>
            <a:off x="838200" y="1825625"/>
            <a:ext cx="10515600" cy="4351338"/>
          </a:xfrm>
        </p:spPr>
        <p:txBody>
          <a:bodyPr/>
          <a:lstStyle/>
          <a:p>
            <a:r>
              <a:rPr lang="en-US" dirty="0"/>
              <a:t>ECD is a general framework for building an evidentiary chain of reasoning that helps to maintain discipline around focusing and targeting not just analyses, but data collection as well</a:t>
            </a:r>
          </a:p>
          <a:p>
            <a:r>
              <a:rPr lang="en-US" dirty="0"/>
              <a:t>Combined with an iterative and user-obsessed approach (i.e., qualitative research) to evidence discovery and validation, you create a virtuous cycle of expanding the radius of the streetlamp and shining flashlights in the dark</a:t>
            </a:r>
          </a:p>
          <a:p>
            <a:pPr lvl="1"/>
            <a:r>
              <a:rPr lang="en-US" dirty="0"/>
              <a:t>Reduce the inferential distance</a:t>
            </a:r>
          </a:p>
          <a:p>
            <a:pPr lvl="1"/>
            <a:r>
              <a:rPr lang="en-US" dirty="0"/>
              <a:t>Design for data, not the other way around</a:t>
            </a:r>
          </a:p>
          <a:p>
            <a:pPr lvl="1"/>
            <a:r>
              <a:rPr lang="en-US" dirty="0"/>
              <a:t>Just ask</a:t>
            </a:r>
          </a:p>
        </p:txBody>
      </p:sp>
      <p:sp>
        <p:nvSpPr>
          <p:cNvPr id="5" name="Slide Number Placeholder 4">
            <a:extLst>
              <a:ext uri="{FF2B5EF4-FFF2-40B4-BE49-F238E27FC236}">
                <a16:creationId xmlns:a16="http://schemas.microsoft.com/office/drawing/2014/main" id="{EFE4A5DD-9DC9-5471-5B8F-5530018593AB}"/>
              </a:ext>
            </a:extLst>
          </p:cNvPr>
          <p:cNvSpPr>
            <a:spLocks noGrp="1"/>
          </p:cNvSpPr>
          <p:nvPr>
            <p:ph type="sldNum" sz="quarter" idx="12"/>
          </p:nvPr>
        </p:nvSpPr>
        <p:spPr>
          <a:xfrm>
            <a:off x="6592613" y="5965387"/>
            <a:ext cx="2743200" cy="365125"/>
          </a:xfrm>
        </p:spPr>
        <p:txBody>
          <a:bodyPr anchor="ctr">
            <a:normAutofit/>
          </a:bodyPr>
          <a:lstStyle/>
          <a:p>
            <a:pPr>
              <a:spcAft>
                <a:spcPts val="600"/>
              </a:spcAft>
            </a:pPr>
            <a:fld id="{75AE1620-CBEF-4DF7-A5D0-65FB55954C2D}" type="slidenum">
              <a:rPr lang="en-US" smtClean="0"/>
              <a:pPr>
                <a:spcAft>
                  <a:spcPts val="600"/>
                </a:spcAft>
              </a:pPr>
              <a:t>16</a:t>
            </a:fld>
            <a:endParaRPr lang="en-US"/>
          </a:p>
        </p:txBody>
      </p:sp>
    </p:spTree>
    <p:extLst>
      <p:ext uri="{BB962C8B-B14F-4D97-AF65-F5344CB8AC3E}">
        <p14:creationId xmlns:p14="http://schemas.microsoft.com/office/powerpoint/2010/main" val="24886994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F9168-9970-4F99-A4A9-0C8224B51FF9}"/>
              </a:ext>
            </a:extLst>
          </p:cNvPr>
          <p:cNvSpPr>
            <a:spLocks noGrp="1"/>
          </p:cNvSpPr>
          <p:nvPr>
            <p:ph type="title"/>
          </p:nvPr>
        </p:nvSpPr>
        <p:spPr/>
        <p:txBody>
          <a:bodyPr/>
          <a:lstStyle/>
          <a:p>
            <a:r>
              <a:rPr lang="en-US"/>
              <a:t>Introduction</a:t>
            </a:r>
          </a:p>
        </p:txBody>
      </p:sp>
      <p:sp>
        <p:nvSpPr>
          <p:cNvPr id="3" name="Content Placeholder 2">
            <a:extLst>
              <a:ext uri="{FF2B5EF4-FFF2-40B4-BE49-F238E27FC236}">
                <a16:creationId xmlns:a16="http://schemas.microsoft.com/office/drawing/2014/main" id="{F86F82C9-F4D7-4758-95AD-707E56A40587}"/>
              </a:ext>
            </a:extLst>
          </p:cNvPr>
          <p:cNvSpPr>
            <a:spLocks noGrp="1"/>
          </p:cNvSpPr>
          <p:nvPr>
            <p:ph idx="1"/>
          </p:nvPr>
        </p:nvSpPr>
        <p:spPr/>
        <p:txBody>
          <a:bodyPr>
            <a:normAutofit/>
          </a:bodyPr>
          <a:lstStyle/>
          <a:p>
            <a:r>
              <a:rPr lang="en-US" dirty="0"/>
              <a:t>Everyone here must at least once have heard the story of the (drunken) person who lost their keys and is looking for them at night under a streetlamp</a:t>
            </a:r>
          </a:p>
          <a:p>
            <a:r>
              <a:rPr lang="en-US" dirty="0"/>
              <a:t>This is not just about observational bias; it symbolizes the tension in science between exploration and discovery on the one hand and theory-driven experimentation on the other</a:t>
            </a:r>
          </a:p>
          <a:p>
            <a:pPr lvl="1"/>
            <a:r>
              <a:rPr lang="en-US" dirty="0"/>
              <a:t>It’s easier to find something in the light, where you have theory to rely on</a:t>
            </a:r>
          </a:p>
          <a:p>
            <a:pPr lvl="1"/>
            <a:r>
              <a:rPr lang="en-US" dirty="0"/>
              <a:t>But you won’t find anything when there is no light at all</a:t>
            </a:r>
          </a:p>
          <a:p>
            <a:r>
              <a:rPr lang="en-US" dirty="0"/>
              <a:t>So, what does this have to do with business analytics and how do we solve </a:t>
            </a:r>
            <a:r>
              <a:rPr lang="en-US"/>
              <a:t>this issue?</a:t>
            </a:r>
            <a:endParaRPr lang="en-US" dirty="0"/>
          </a:p>
          <a:p>
            <a:endParaRPr lang="en-US" dirty="0"/>
          </a:p>
        </p:txBody>
      </p:sp>
      <p:sp>
        <p:nvSpPr>
          <p:cNvPr id="4" name="Slide Number Placeholder 3">
            <a:extLst>
              <a:ext uri="{FF2B5EF4-FFF2-40B4-BE49-F238E27FC236}">
                <a16:creationId xmlns:a16="http://schemas.microsoft.com/office/drawing/2014/main" id="{BEC65A6D-245A-4252-9F3D-F1D2297A70FC}"/>
              </a:ext>
            </a:extLst>
          </p:cNvPr>
          <p:cNvSpPr>
            <a:spLocks noGrp="1"/>
          </p:cNvSpPr>
          <p:nvPr>
            <p:ph type="sldNum" sz="quarter" idx="12"/>
          </p:nvPr>
        </p:nvSpPr>
        <p:spPr/>
        <p:txBody>
          <a:bodyPr/>
          <a:lstStyle/>
          <a:p>
            <a:fld id="{75AE1620-CBEF-4DF7-A5D0-65FB55954C2D}" type="slidenum">
              <a:rPr lang="en-US" smtClean="0"/>
              <a:t>2</a:t>
            </a:fld>
            <a:endParaRPr lang="en-US"/>
          </a:p>
        </p:txBody>
      </p:sp>
    </p:spTree>
    <p:extLst>
      <p:ext uri="{BB962C8B-B14F-4D97-AF65-F5344CB8AC3E}">
        <p14:creationId xmlns:p14="http://schemas.microsoft.com/office/powerpoint/2010/main" val="40138248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1EA4A5EA-6C59-9E6D-3A8D-BC1EE05A53E6}"/>
              </a:ext>
            </a:extLst>
          </p:cNvPr>
          <p:cNvSpPr>
            <a:spLocks noGrp="1"/>
          </p:cNvSpPr>
          <p:nvPr>
            <p:ph type="title"/>
          </p:nvPr>
        </p:nvSpPr>
        <p:spPr>
          <a:xfrm>
            <a:off x="838200" y="365125"/>
            <a:ext cx="10515600" cy="1325563"/>
          </a:xfrm>
        </p:spPr>
        <p:txBody>
          <a:bodyPr/>
          <a:lstStyle/>
          <a:p>
            <a:r>
              <a:rPr lang="en-US" dirty="0"/>
              <a:t>Table of Contents</a:t>
            </a:r>
          </a:p>
        </p:txBody>
      </p:sp>
      <p:sp>
        <p:nvSpPr>
          <p:cNvPr id="12" name="Content Placeholder 2">
            <a:extLst>
              <a:ext uri="{FF2B5EF4-FFF2-40B4-BE49-F238E27FC236}">
                <a16:creationId xmlns:a16="http://schemas.microsoft.com/office/drawing/2014/main" id="{9F22A83B-4AF3-0D60-A191-850A05DD56FF}"/>
              </a:ext>
            </a:extLst>
          </p:cNvPr>
          <p:cNvSpPr>
            <a:spLocks noGrp="1"/>
          </p:cNvSpPr>
          <p:nvPr>
            <p:ph idx="1"/>
          </p:nvPr>
        </p:nvSpPr>
        <p:spPr>
          <a:xfrm>
            <a:off x="838200" y="1825625"/>
            <a:ext cx="10515600" cy="4351338"/>
          </a:xfrm>
        </p:spPr>
        <p:txBody>
          <a:bodyPr/>
          <a:lstStyle/>
          <a:p>
            <a:r>
              <a:rPr lang="en-US" dirty="0"/>
              <a:t>Business Analytics</a:t>
            </a:r>
          </a:p>
          <a:p>
            <a:r>
              <a:rPr lang="en-US" dirty="0"/>
              <a:t>Inferential Distance</a:t>
            </a:r>
          </a:p>
          <a:p>
            <a:r>
              <a:rPr lang="en-US" dirty="0"/>
              <a:t>Inferential Chain of Reasoning and Evidence Centered Design</a:t>
            </a:r>
          </a:p>
          <a:p>
            <a:r>
              <a:rPr lang="en-US" dirty="0"/>
              <a:t>ECD for BA</a:t>
            </a:r>
          </a:p>
          <a:p>
            <a:r>
              <a:rPr lang="en-US" dirty="0"/>
              <a:t>Building Intentional User Data Footprints and Validation</a:t>
            </a:r>
          </a:p>
          <a:p>
            <a:r>
              <a:rPr lang="en-US" dirty="0"/>
              <a:t>Summary</a:t>
            </a:r>
          </a:p>
        </p:txBody>
      </p:sp>
      <p:sp>
        <p:nvSpPr>
          <p:cNvPr id="5" name="Slide Number Placeholder 4">
            <a:extLst>
              <a:ext uri="{FF2B5EF4-FFF2-40B4-BE49-F238E27FC236}">
                <a16:creationId xmlns:a16="http://schemas.microsoft.com/office/drawing/2014/main" id="{D08D82B4-B360-887C-514B-12A3612AAB01}"/>
              </a:ext>
            </a:extLst>
          </p:cNvPr>
          <p:cNvSpPr>
            <a:spLocks noGrp="1"/>
          </p:cNvSpPr>
          <p:nvPr>
            <p:ph type="sldNum" sz="quarter" idx="12"/>
          </p:nvPr>
        </p:nvSpPr>
        <p:spPr>
          <a:xfrm>
            <a:off x="6592613" y="5965387"/>
            <a:ext cx="2743200" cy="365125"/>
          </a:xfrm>
        </p:spPr>
        <p:txBody>
          <a:bodyPr anchor="ctr">
            <a:normAutofit/>
          </a:bodyPr>
          <a:lstStyle/>
          <a:p>
            <a:pPr>
              <a:spcAft>
                <a:spcPts val="600"/>
              </a:spcAft>
            </a:pPr>
            <a:fld id="{75AE1620-CBEF-4DF7-A5D0-65FB55954C2D}" type="slidenum">
              <a:rPr lang="en-US" smtClean="0"/>
              <a:pPr>
                <a:spcAft>
                  <a:spcPts val="600"/>
                </a:spcAft>
              </a:pPr>
              <a:t>3</a:t>
            </a:fld>
            <a:endParaRPr lang="en-US"/>
          </a:p>
        </p:txBody>
      </p:sp>
    </p:spTree>
    <p:extLst>
      <p:ext uri="{BB962C8B-B14F-4D97-AF65-F5344CB8AC3E}">
        <p14:creationId xmlns:p14="http://schemas.microsoft.com/office/powerpoint/2010/main" val="31806948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04CFC6F-BEED-45BC-9A0E-B5FC9180D6C9}"/>
              </a:ext>
            </a:extLst>
          </p:cNvPr>
          <p:cNvSpPr>
            <a:spLocks noGrp="1"/>
          </p:cNvSpPr>
          <p:nvPr>
            <p:ph type="title"/>
          </p:nvPr>
        </p:nvSpPr>
        <p:spPr/>
        <p:txBody>
          <a:bodyPr/>
          <a:lstStyle/>
          <a:p>
            <a:r>
              <a:rPr lang="en-US" dirty="0"/>
              <a:t>Business Analytics</a:t>
            </a:r>
          </a:p>
        </p:txBody>
      </p:sp>
      <p:sp>
        <p:nvSpPr>
          <p:cNvPr id="7" name="Content Placeholder 6">
            <a:extLst>
              <a:ext uri="{FF2B5EF4-FFF2-40B4-BE49-F238E27FC236}">
                <a16:creationId xmlns:a16="http://schemas.microsoft.com/office/drawing/2014/main" id="{8C5A2813-C77F-4850-B8FF-CAC3BBA01F22}"/>
              </a:ext>
            </a:extLst>
          </p:cNvPr>
          <p:cNvSpPr>
            <a:spLocks noGrp="1"/>
          </p:cNvSpPr>
          <p:nvPr>
            <p:ph idx="1"/>
          </p:nvPr>
        </p:nvSpPr>
        <p:spPr/>
        <p:txBody>
          <a:bodyPr>
            <a:normAutofit fontScale="92500" lnSpcReduction="20000"/>
          </a:bodyPr>
          <a:lstStyle/>
          <a:p>
            <a:pPr>
              <a:lnSpc>
                <a:spcPct val="110000"/>
              </a:lnSpc>
            </a:pPr>
            <a:r>
              <a:rPr lang="en-US" dirty="0"/>
              <a:t>Gain </a:t>
            </a:r>
            <a:r>
              <a:rPr lang="en-US" b="1" dirty="0"/>
              <a:t>insights</a:t>
            </a:r>
            <a:r>
              <a:rPr lang="en-US" dirty="0"/>
              <a:t> from </a:t>
            </a:r>
            <a:r>
              <a:rPr lang="en-US" b="1" dirty="0"/>
              <a:t>data</a:t>
            </a:r>
            <a:r>
              <a:rPr lang="en-US" dirty="0"/>
              <a:t> to make better </a:t>
            </a:r>
            <a:r>
              <a:rPr lang="en-US" b="1" dirty="0"/>
              <a:t>business decisions</a:t>
            </a:r>
          </a:p>
          <a:p>
            <a:pPr lvl="1">
              <a:lnSpc>
                <a:spcPct val="110000"/>
              </a:lnSpc>
            </a:pPr>
            <a:r>
              <a:rPr lang="en-US" sz="2200" dirty="0"/>
              <a:t>Technology: SQL, Python, R, Power BI, Tableau and so on</a:t>
            </a:r>
          </a:p>
          <a:p>
            <a:pPr lvl="1">
              <a:lnSpc>
                <a:spcPct val="110000"/>
              </a:lnSpc>
            </a:pPr>
            <a:r>
              <a:rPr lang="en-US" sz="2200" dirty="0"/>
              <a:t>Methods: Statistics, Machine Learning</a:t>
            </a:r>
          </a:p>
          <a:p>
            <a:pPr lvl="1">
              <a:lnSpc>
                <a:spcPct val="110000"/>
              </a:lnSpc>
            </a:pPr>
            <a:r>
              <a:rPr lang="en-US" sz="2200" dirty="0"/>
              <a:t>Data: Lakes, Warehouses, </a:t>
            </a:r>
            <a:r>
              <a:rPr lang="en-US" sz="2200" dirty="0" err="1"/>
              <a:t>Lakehouses</a:t>
            </a:r>
            <a:endParaRPr lang="en-US" sz="2200" dirty="0"/>
          </a:p>
          <a:p>
            <a:pPr lvl="1">
              <a:lnSpc>
                <a:spcPct val="110000"/>
              </a:lnSpc>
            </a:pPr>
            <a:r>
              <a:rPr lang="en-US" sz="2200" dirty="0"/>
              <a:t>Data Generating Applications: Accounting, HR, Operations, Supply Chain, Marketing, Sales, M&amp;A, R&amp;D</a:t>
            </a:r>
            <a:endParaRPr lang="en-US" dirty="0"/>
          </a:p>
          <a:p>
            <a:pPr>
              <a:lnSpc>
                <a:spcPct val="110000"/>
              </a:lnSpc>
            </a:pPr>
            <a:r>
              <a:rPr lang="en-US" dirty="0"/>
              <a:t>Generating revenue or driving costs down or both</a:t>
            </a:r>
          </a:p>
          <a:p>
            <a:pPr>
              <a:lnSpc>
                <a:spcPct val="110000"/>
              </a:lnSpc>
            </a:pPr>
            <a:r>
              <a:rPr lang="en-US" dirty="0"/>
              <a:t>But that doesn’t get you to insights yet – this is just the toolbox</a:t>
            </a:r>
          </a:p>
          <a:p>
            <a:pPr>
              <a:lnSpc>
                <a:spcPct val="110000"/>
              </a:lnSpc>
            </a:pPr>
            <a:r>
              <a:rPr lang="en-US" dirty="0"/>
              <a:t>Insights are when you find your keys, so you can open the door</a:t>
            </a:r>
          </a:p>
          <a:p>
            <a:pPr>
              <a:lnSpc>
                <a:spcPct val="110000"/>
              </a:lnSpc>
            </a:pPr>
            <a:r>
              <a:rPr lang="en-US" dirty="0"/>
              <a:t>How do you use all these components to not just widen the radius of the one lamp post, but also to get a few flashlights going?</a:t>
            </a:r>
          </a:p>
        </p:txBody>
      </p:sp>
      <p:sp>
        <p:nvSpPr>
          <p:cNvPr id="5" name="Slide Number Placeholder 4">
            <a:extLst>
              <a:ext uri="{FF2B5EF4-FFF2-40B4-BE49-F238E27FC236}">
                <a16:creationId xmlns:a16="http://schemas.microsoft.com/office/drawing/2014/main" id="{D3EBAABC-2E82-4141-9585-1779C5ABD866}"/>
              </a:ext>
            </a:extLst>
          </p:cNvPr>
          <p:cNvSpPr>
            <a:spLocks noGrp="1"/>
          </p:cNvSpPr>
          <p:nvPr>
            <p:ph type="sldNum" sz="quarter" idx="12"/>
          </p:nvPr>
        </p:nvSpPr>
        <p:spPr/>
        <p:txBody>
          <a:bodyPr/>
          <a:lstStyle/>
          <a:p>
            <a:fld id="{75AE1620-CBEF-4DF7-A5D0-65FB55954C2D}" type="slidenum">
              <a:rPr lang="en-US" smtClean="0"/>
              <a:t>4</a:t>
            </a:fld>
            <a:endParaRPr lang="en-US"/>
          </a:p>
        </p:txBody>
      </p:sp>
    </p:spTree>
    <p:extLst>
      <p:ext uri="{BB962C8B-B14F-4D97-AF65-F5344CB8AC3E}">
        <p14:creationId xmlns:p14="http://schemas.microsoft.com/office/powerpoint/2010/main" val="34088294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FA0F0C6-5496-4F29-878E-71E5A0DC7D3F}"/>
              </a:ext>
            </a:extLst>
          </p:cNvPr>
          <p:cNvSpPr>
            <a:spLocks noGrp="1"/>
          </p:cNvSpPr>
          <p:nvPr>
            <p:ph type="title"/>
          </p:nvPr>
        </p:nvSpPr>
        <p:spPr/>
        <p:txBody>
          <a:bodyPr/>
          <a:lstStyle/>
          <a:p>
            <a:r>
              <a:rPr lang="en-US" dirty="0"/>
              <a:t>Inferential Distance </a:t>
            </a:r>
            <a:r>
              <a:rPr lang="en-US" sz="1800" dirty="0"/>
              <a:t>Example</a:t>
            </a:r>
            <a:endParaRPr lang="en-US" dirty="0"/>
          </a:p>
        </p:txBody>
      </p:sp>
      <p:sp>
        <p:nvSpPr>
          <p:cNvPr id="7" name="Content Placeholder 6">
            <a:extLst>
              <a:ext uri="{FF2B5EF4-FFF2-40B4-BE49-F238E27FC236}">
                <a16:creationId xmlns:a16="http://schemas.microsoft.com/office/drawing/2014/main" id="{A0B064FA-192E-4423-890B-209E1DACF608}"/>
              </a:ext>
            </a:extLst>
          </p:cNvPr>
          <p:cNvSpPr>
            <a:spLocks noGrp="1"/>
          </p:cNvSpPr>
          <p:nvPr>
            <p:ph idx="1"/>
          </p:nvPr>
        </p:nvSpPr>
        <p:spPr>
          <a:xfrm>
            <a:off x="838200" y="1501139"/>
            <a:ext cx="10515600" cy="4991735"/>
          </a:xfrm>
        </p:spPr>
        <p:txBody>
          <a:bodyPr>
            <a:normAutofit fontScale="62500" lnSpcReduction="20000"/>
          </a:bodyPr>
          <a:lstStyle/>
          <a:p>
            <a:pPr>
              <a:lnSpc>
                <a:spcPct val="120000"/>
              </a:lnSpc>
            </a:pPr>
            <a:r>
              <a:rPr lang="en-US" dirty="0"/>
              <a:t>Suppose we want to offer a test that is remotely proctored, and we need to </a:t>
            </a:r>
          </a:p>
          <a:p>
            <a:pPr lvl="1">
              <a:lnSpc>
                <a:spcPct val="120000"/>
              </a:lnSpc>
            </a:pPr>
            <a:r>
              <a:rPr lang="en-US" sz="2200" dirty="0"/>
              <a:t>Predict demand to know how many proctors we need to hire;</a:t>
            </a:r>
          </a:p>
          <a:p>
            <a:pPr lvl="1">
              <a:lnSpc>
                <a:spcPct val="120000"/>
              </a:lnSpc>
            </a:pPr>
            <a:r>
              <a:rPr lang="en-US" sz="2200" dirty="0"/>
              <a:t>And we need to predict proctor availability to know how many sessions we can offer</a:t>
            </a:r>
          </a:p>
          <a:p>
            <a:pPr>
              <a:lnSpc>
                <a:spcPct val="120000"/>
              </a:lnSpc>
            </a:pPr>
            <a:r>
              <a:rPr lang="en-US" dirty="0"/>
              <a:t>We can look at many sources of data to do this:</a:t>
            </a:r>
          </a:p>
          <a:p>
            <a:pPr lvl="1">
              <a:lnSpc>
                <a:spcPct val="120000"/>
              </a:lnSpc>
            </a:pPr>
            <a:r>
              <a:rPr lang="en-US" sz="2200" dirty="0"/>
              <a:t>Previous year demand, student preference trends, test prep program data, demographics, acquisition success</a:t>
            </a:r>
          </a:p>
          <a:p>
            <a:pPr lvl="1">
              <a:lnSpc>
                <a:spcPct val="120000"/>
              </a:lnSpc>
            </a:pPr>
            <a:r>
              <a:rPr lang="en-US" sz="2200" dirty="0"/>
              <a:t>Unemployment, workforce level, pay comparisons, competitors, turnover data, acquisition success</a:t>
            </a:r>
          </a:p>
          <a:p>
            <a:pPr>
              <a:lnSpc>
                <a:spcPct val="120000"/>
              </a:lnSpc>
            </a:pPr>
            <a:r>
              <a:rPr lang="en-US" dirty="0"/>
              <a:t>Let’s take </a:t>
            </a:r>
            <a:r>
              <a:rPr lang="en-US" b="1" dirty="0"/>
              <a:t>previous year demand</a:t>
            </a:r>
          </a:p>
          <a:p>
            <a:pPr lvl="1">
              <a:lnSpc>
                <a:spcPct val="120000"/>
              </a:lnSpc>
            </a:pPr>
            <a:r>
              <a:rPr lang="en-US" sz="2200" dirty="0"/>
              <a:t>Did I get the correct and complete database without duplicates of missing data?</a:t>
            </a:r>
          </a:p>
          <a:p>
            <a:pPr lvl="1">
              <a:lnSpc>
                <a:spcPct val="120000"/>
              </a:lnSpc>
            </a:pPr>
            <a:r>
              <a:rPr lang="en-US" sz="2200" dirty="0"/>
              <a:t>Did all the previous year demand get captured last year?</a:t>
            </a:r>
          </a:p>
          <a:p>
            <a:pPr lvl="1">
              <a:lnSpc>
                <a:spcPct val="120000"/>
              </a:lnSpc>
            </a:pPr>
            <a:r>
              <a:rPr lang="en-US" sz="2200" dirty="0"/>
              <a:t>Is demand generally stable year to year?</a:t>
            </a:r>
          </a:p>
          <a:p>
            <a:pPr lvl="1">
              <a:lnSpc>
                <a:spcPct val="120000"/>
              </a:lnSpc>
            </a:pPr>
            <a:r>
              <a:rPr lang="en-US" sz="2200" dirty="0"/>
              <a:t>Are all the labels in my database correct?</a:t>
            </a:r>
          </a:p>
          <a:p>
            <a:pPr lvl="1">
              <a:lnSpc>
                <a:spcPct val="120000"/>
              </a:lnSpc>
            </a:pPr>
            <a:r>
              <a:rPr lang="en-US" sz="2200" dirty="0"/>
              <a:t>Am I analyzing the right variables? Am I missing key information?</a:t>
            </a:r>
          </a:p>
          <a:p>
            <a:pPr lvl="1">
              <a:lnSpc>
                <a:spcPct val="120000"/>
              </a:lnSpc>
            </a:pPr>
            <a:r>
              <a:rPr lang="en-US" sz="2200" dirty="0"/>
              <a:t>Is my analysis correct?</a:t>
            </a:r>
          </a:p>
          <a:p>
            <a:pPr lvl="1">
              <a:lnSpc>
                <a:spcPct val="120000"/>
              </a:lnSpc>
            </a:pPr>
            <a:r>
              <a:rPr lang="en-US" sz="2200" dirty="0"/>
              <a:t>Am I interpreting my analyses correctly?</a:t>
            </a:r>
          </a:p>
          <a:p>
            <a:pPr lvl="1">
              <a:lnSpc>
                <a:spcPct val="120000"/>
              </a:lnSpc>
            </a:pPr>
            <a:r>
              <a:rPr lang="en-US" sz="2200" dirty="0"/>
              <a:t>Do I reach the right conclusion about test takers behavior?</a:t>
            </a:r>
          </a:p>
          <a:p>
            <a:pPr lvl="1">
              <a:lnSpc>
                <a:spcPct val="120000"/>
              </a:lnSpc>
            </a:pPr>
            <a:r>
              <a:rPr lang="en-US" sz="2200" dirty="0"/>
              <a:t>Do I actually understand what their drivers are?</a:t>
            </a:r>
          </a:p>
          <a:p>
            <a:pPr lvl="1">
              <a:lnSpc>
                <a:spcPct val="120000"/>
              </a:lnSpc>
            </a:pPr>
            <a:r>
              <a:rPr lang="en-US" sz="2200" dirty="0"/>
              <a:t>Can I find triangulating data and evidence? Etcetera</a:t>
            </a:r>
            <a:endParaRPr lang="en-US" dirty="0"/>
          </a:p>
        </p:txBody>
      </p:sp>
      <p:sp>
        <p:nvSpPr>
          <p:cNvPr id="5" name="Slide Number Placeholder 4">
            <a:extLst>
              <a:ext uri="{FF2B5EF4-FFF2-40B4-BE49-F238E27FC236}">
                <a16:creationId xmlns:a16="http://schemas.microsoft.com/office/drawing/2014/main" id="{833EDBDE-2548-44B7-A142-7058FED50907}"/>
              </a:ext>
            </a:extLst>
          </p:cNvPr>
          <p:cNvSpPr>
            <a:spLocks noGrp="1"/>
          </p:cNvSpPr>
          <p:nvPr>
            <p:ph type="sldNum" sz="quarter" idx="12"/>
          </p:nvPr>
        </p:nvSpPr>
        <p:spPr/>
        <p:txBody>
          <a:bodyPr/>
          <a:lstStyle/>
          <a:p>
            <a:fld id="{75AE1620-CBEF-4DF7-A5D0-65FB55954C2D}" type="slidenum">
              <a:rPr lang="en-US" smtClean="0"/>
              <a:t>5</a:t>
            </a:fld>
            <a:endParaRPr lang="en-US"/>
          </a:p>
        </p:txBody>
      </p:sp>
    </p:spTree>
    <p:extLst>
      <p:ext uri="{BB962C8B-B14F-4D97-AF65-F5344CB8AC3E}">
        <p14:creationId xmlns:p14="http://schemas.microsoft.com/office/powerpoint/2010/main" val="27284413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FA0F0C6-5496-4F29-878E-71E5A0DC7D3F}"/>
              </a:ext>
            </a:extLst>
          </p:cNvPr>
          <p:cNvSpPr>
            <a:spLocks noGrp="1"/>
          </p:cNvSpPr>
          <p:nvPr>
            <p:ph type="title"/>
          </p:nvPr>
        </p:nvSpPr>
        <p:spPr/>
        <p:txBody>
          <a:bodyPr/>
          <a:lstStyle/>
          <a:p>
            <a:r>
              <a:rPr lang="en-US" dirty="0"/>
              <a:t>Inferential Distance </a:t>
            </a:r>
            <a:r>
              <a:rPr lang="en-US" sz="1800" dirty="0"/>
              <a:t>Theory</a:t>
            </a:r>
            <a:endParaRPr lang="en-US" dirty="0"/>
          </a:p>
        </p:txBody>
      </p:sp>
      <p:sp>
        <p:nvSpPr>
          <p:cNvPr id="7" name="Content Placeholder 6">
            <a:extLst>
              <a:ext uri="{FF2B5EF4-FFF2-40B4-BE49-F238E27FC236}">
                <a16:creationId xmlns:a16="http://schemas.microsoft.com/office/drawing/2014/main" id="{A0B064FA-192E-4423-890B-209E1DACF608}"/>
              </a:ext>
            </a:extLst>
          </p:cNvPr>
          <p:cNvSpPr>
            <a:spLocks noGrp="1"/>
          </p:cNvSpPr>
          <p:nvPr>
            <p:ph idx="1"/>
          </p:nvPr>
        </p:nvSpPr>
        <p:spPr/>
        <p:txBody>
          <a:bodyPr/>
          <a:lstStyle/>
          <a:p>
            <a:r>
              <a:rPr lang="en-US" dirty="0"/>
              <a:t>The acts of building an application, selecting observations to capture, the capture itself, how we summarize, how we present the results </a:t>
            </a:r>
            <a:r>
              <a:rPr lang="en-US" i="1" dirty="0"/>
              <a:t>creates</a:t>
            </a:r>
            <a:r>
              <a:rPr lang="en-US" dirty="0"/>
              <a:t> an inferential distance between what we believe is happening and what we observed</a:t>
            </a:r>
          </a:p>
          <a:p>
            <a:r>
              <a:rPr lang="en-US" dirty="0"/>
              <a:t>The larger this distance, the more likely that we are wrong, and the more likely that we make poor decisions</a:t>
            </a:r>
          </a:p>
          <a:p>
            <a:r>
              <a:rPr lang="en-US" dirty="0"/>
              <a:t>The distance is never zero, because analytics are by their nature an exercise in reasoning</a:t>
            </a:r>
          </a:p>
          <a:p>
            <a:r>
              <a:rPr lang="en-US" dirty="0"/>
              <a:t>The distance can be extraordinarily large when we look under the light of the lamppost</a:t>
            </a:r>
          </a:p>
        </p:txBody>
      </p:sp>
      <p:sp>
        <p:nvSpPr>
          <p:cNvPr id="5" name="Slide Number Placeholder 4">
            <a:extLst>
              <a:ext uri="{FF2B5EF4-FFF2-40B4-BE49-F238E27FC236}">
                <a16:creationId xmlns:a16="http://schemas.microsoft.com/office/drawing/2014/main" id="{833EDBDE-2548-44B7-A142-7058FED50907}"/>
              </a:ext>
            </a:extLst>
          </p:cNvPr>
          <p:cNvSpPr>
            <a:spLocks noGrp="1"/>
          </p:cNvSpPr>
          <p:nvPr>
            <p:ph type="sldNum" sz="quarter" idx="12"/>
          </p:nvPr>
        </p:nvSpPr>
        <p:spPr/>
        <p:txBody>
          <a:bodyPr/>
          <a:lstStyle/>
          <a:p>
            <a:fld id="{75AE1620-CBEF-4DF7-A5D0-65FB55954C2D}" type="slidenum">
              <a:rPr lang="en-US" smtClean="0"/>
              <a:t>6</a:t>
            </a:fld>
            <a:endParaRPr lang="en-US"/>
          </a:p>
        </p:txBody>
      </p:sp>
    </p:spTree>
    <p:extLst>
      <p:ext uri="{BB962C8B-B14F-4D97-AF65-F5344CB8AC3E}">
        <p14:creationId xmlns:p14="http://schemas.microsoft.com/office/powerpoint/2010/main" val="10026484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199" y="179388"/>
            <a:ext cx="11010363" cy="915987"/>
          </a:xfrm>
        </p:spPr>
        <p:txBody>
          <a:bodyPr/>
          <a:lstStyle/>
          <a:p>
            <a:pPr algn="ctr"/>
            <a:r>
              <a:rPr lang="en-US" dirty="0">
                <a:solidFill>
                  <a:schemeClr val="bg1"/>
                </a:solidFill>
              </a:rPr>
              <a:t>The Allegory of the Cave (Plato)</a:t>
            </a:r>
          </a:p>
        </p:txBody>
      </p:sp>
      <p:graphicFrame>
        <p:nvGraphicFramePr>
          <p:cNvPr id="4" name="Object 3"/>
          <p:cNvGraphicFramePr>
            <a:graphicFrameLocks noChangeAspect="1"/>
          </p:cNvGraphicFramePr>
          <p:nvPr/>
        </p:nvGraphicFramePr>
        <p:xfrm>
          <a:off x="1391633" y="1203445"/>
          <a:ext cx="9408734" cy="5329013"/>
        </p:xfrm>
        <a:graphic>
          <a:graphicData uri="http://schemas.openxmlformats.org/presentationml/2006/ole">
            <mc:AlternateContent xmlns:mc="http://schemas.openxmlformats.org/markup-compatibility/2006">
              <mc:Choice xmlns:v="urn:schemas-microsoft-com:vml" Requires="v">
                <p:oleObj name="Visio" r:id="rId3" imgW="9182020" imgH="5200826" progId="Visio.Drawing.15">
                  <p:embed/>
                </p:oleObj>
              </mc:Choice>
              <mc:Fallback>
                <p:oleObj name="Visio" r:id="rId3" imgW="9182020" imgH="5200826" progId="Visio.Drawing.15">
                  <p:embed/>
                  <p:pic>
                    <p:nvPicPr>
                      <p:cNvPr id="4" name="Object 3"/>
                      <p:cNvPicPr/>
                      <p:nvPr/>
                    </p:nvPicPr>
                    <p:blipFill>
                      <a:blip r:embed="rId4"/>
                      <a:stretch>
                        <a:fillRect/>
                      </a:stretch>
                    </p:blipFill>
                    <p:spPr>
                      <a:xfrm>
                        <a:off x="1391633" y="1203445"/>
                        <a:ext cx="9408734" cy="5329013"/>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D63D87D2-C01D-4DFB-9B12-533193F7C17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1792" y="6103497"/>
            <a:ext cx="912638" cy="600516"/>
          </a:xfrm>
          <a:prstGeom prst="rect">
            <a:avLst/>
          </a:prstGeom>
          <a:noFill/>
        </p:spPr>
      </p:pic>
    </p:spTree>
    <p:extLst>
      <p:ext uri="{BB962C8B-B14F-4D97-AF65-F5344CB8AC3E}">
        <p14:creationId xmlns:p14="http://schemas.microsoft.com/office/powerpoint/2010/main" val="40782053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F684537-1C83-4245-B470-70B849BC4089}"/>
              </a:ext>
            </a:extLst>
          </p:cNvPr>
          <p:cNvSpPr>
            <a:spLocks noGrp="1"/>
          </p:cNvSpPr>
          <p:nvPr>
            <p:ph type="title"/>
          </p:nvPr>
        </p:nvSpPr>
        <p:spPr/>
        <p:txBody>
          <a:bodyPr/>
          <a:lstStyle/>
          <a:p>
            <a:r>
              <a:rPr lang="en-US" dirty="0"/>
              <a:t>Inferential Chain of Reasoning</a:t>
            </a:r>
          </a:p>
        </p:txBody>
      </p:sp>
      <p:sp>
        <p:nvSpPr>
          <p:cNvPr id="7" name="Content Placeholder 6">
            <a:extLst>
              <a:ext uri="{FF2B5EF4-FFF2-40B4-BE49-F238E27FC236}">
                <a16:creationId xmlns:a16="http://schemas.microsoft.com/office/drawing/2014/main" id="{EA04687F-7A83-4089-840E-EB9870E59F0E}"/>
              </a:ext>
            </a:extLst>
          </p:cNvPr>
          <p:cNvSpPr>
            <a:spLocks noGrp="1"/>
          </p:cNvSpPr>
          <p:nvPr>
            <p:ph idx="1"/>
          </p:nvPr>
        </p:nvSpPr>
        <p:spPr>
          <a:xfrm>
            <a:off x="838199" y="1475104"/>
            <a:ext cx="10515600" cy="3242905"/>
          </a:xfrm>
        </p:spPr>
        <p:txBody>
          <a:bodyPr>
            <a:normAutofit fontScale="92500" lnSpcReduction="10000"/>
          </a:bodyPr>
          <a:lstStyle/>
          <a:p>
            <a:pPr>
              <a:lnSpc>
                <a:spcPct val="100000"/>
              </a:lnSpc>
            </a:pPr>
            <a:r>
              <a:rPr lang="en-US" dirty="0"/>
              <a:t>Reducing the inferential distance starts with discipline about the reasoning we apply</a:t>
            </a:r>
          </a:p>
          <a:p>
            <a:pPr>
              <a:lnSpc>
                <a:spcPct val="100000"/>
              </a:lnSpc>
            </a:pPr>
            <a:r>
              <a:rPr lang="en-US" dirty="0"/>
              <a:t>Evidence Centered Design (ECD, Mislevy, 1993) is the most widely used </a:t>
            </a:r>
            <a:r>
              <a:rPr lang="en-US" i="1" dirty="0"/>
              <a:t>inferential chain of reasoning</a:t>
            </a:r>
            <a:r>
              <a:rPr lang="en-US" dirty="0"/>
              <a:t> framework in educational assessment</a:t>
            </a:r>
          </a:p>
          <a:p>
            <a:pPr lvl="1">
              <a:lnSpc>
                <a:spcPct val="100000"/>
              </a:lnSpc>
            </a:pPr>
            <a:r>
              <a:rPr lang="en-US" sz="2000" dirty="0"/>
              <a:t>Student model prescribes the theory as we currently know it and how different concepts interact with each other</a:t>
            </a:r>
          </a:p>
          <a:p>
            <a:pPr lvl="1">
              <a:lnSpc>
                <a:spcPct val="100000"/>
              </a:lnSpc>
            </a:pPr>
            <a:r>
              <a:rPr lang="en-US" sz="2000" dirty="0"/>
              <a:t>Evidence models prescribe the logic and modeling to connect observations to theory – from simple scoring models to multi-observation inferences</a:t>
            </a:r>
          </a:p>
          <a:p>
            <a:pPr lvl="1">
              <a:lnSpc>
                <a:spcPct val="100000"/>
              </a:lnSpc>
            </a:pPr>
            <a:r>
              <a:rPr lang="en-US" sz="2000" dirty="0"/>
              <a:t>Task models represent how interactions with our tests and assessments translate into unstructured observations</a:t>
            </a:r>
          </a:p>
        </p:txBody>
      </p:sp>
      <p:sp>
        <p:nvSpPr>
          <p:cNvPr id="5" name="Slide Number Placeholder 4">
            <a:extLst>
              <a:ext uri="{FF2B5EF4-FFF2-40B4-BE49-F238E27FC236}">
                <a16:creationId xmlns:a16="http://schemas.microsoft.com/office/drawing/2014/main" id="{CCF318D1-7DDD-4CAD-8665-77A3E75573C0}"/>
              </a:ext>
            </a:extLst>
          </p:cNvPr>
          <p:cNvSpPr>
            <a:spLocks noGrp="1"/>
          </p:cNvSpPr>
          <p:nvPr>
            <p:ph type="sldNum" sz="quarter" idx="12"/>
          </p:nvPr>
        </p:nvSpPr>
        <p:spPr/>
        <p:txBody>
          <a:bodyPr/>
          <a:lstStyle/>
          <a:p>
            <a:fld id="{75AE1620-CBEF-4DF7-A5D0-65FB55954C2D}" type="slidenum">
              <a:rPr lang="en-US" smtClean="0"/>
              <a:t>8</a:t>
            </a:fld>
            <a:endParaRPr lang="en-US"/>
          </a:p>
        </p:txBody>
      </p:sp>
      <p:pic>
        <p:nvPicPr>
          <p:cNvPr id="1026" name="Picture 2" descr="Evidence-Centered Design for Simulation-Based Assessment">
            <a:extLst>
              <a:ext uri="{FF2B5EF4-FFF2-40B4-BE49-F238E27FC236}">
                <a16:creationId xmlns:a16="http://schemas.microsoft.com/office/drawing/2014/main" id="{6BD0A6E7-86CE-481E-ACC2-E21DC0C843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9294" y="4718009"/>
            <a:ext cx="6956519" cy="17045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23746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FA0F0C6-5496-4F29-878E-71E5A0DC7D3F}"/>
              </a:ext>
            </a:extLst>
          </p:cNvPr>
          <p:cNvSpPr>
            <a:spLocks noGrp="1"/>
          </p:cNvSpPr>
          <p:nvPr>
            <p:ph type="title"/>
          </p:nvPr>
        </p:nvSpPr>
        <p:spPr/>
        <p:txBody>
          <a:bodyPr/>
          <a:lstStyle/>
          <a:p>
            <a:r>
              <a:rPr lang="en-US" dirty="0"/>
              <a:t>Translation to Business Analytics</a:t>
            </a:r>
          </a:p>
        </p:txBody>
      </p:sp>
      <p:sp>
        <p:nvSpPr>
          <p:cNvPr id="5" name="Slide Number Placeholder 4">
            <a:extLst>
              <a:ext uri="{FF2B5EF4-FFF2-40B4-BE49-F238E27FC236}">
                <a16:creationId xmlns:a16="http://schemas.microsoft.com/office/drawing/2014/main" id="{833EDBDE-2548-44B7-A142-7058FED50907}"/>
              </a:ext>
            </a:extLst>
          </p:cNvPr>
          <p:cNvSpPr>
            <a:spLocks noGrp="1"/>
          </p:cNvSpPr>
          <p:nvPr>
            <p:ph type="sldNum" sz="quarter" idx="12"/>
          </p:nvPr>
        </p:nvSpPr>
        <p:spPr/>
        <p:txBody>
          <a:bodyPr/>
          <a:lstStyle/>
          <a:p>
            <a:fld id="{75AE1620-CBEF-4DF7-A5D0-65FB55954C2D}" type="slidenum">
              <a:rPr lang="en-US" smtClean="0"/>
              <a:t>9</a:t>
            </a:fld>
            <a:endParaRPr lang="en-US"/>
          </a:p>
        </p:txBody>
      </p:sp>
      <p:sp>
        <p:nvSpPr>
          <p:cNvPr id="2" name="Rounded Rectangle 1">
            <a:extLst>
              <a:ext uri="{FF2B5EF4-FFF2-40B4-BE49-F238E27FC236}">
                <a16:creationId xmlns:a16="http://schemas.microsoft.com/office/drawing/2014/main" id="{D5680523-FAD4-E57C-FC00-6BBD6F0DA720}"/>
              </a:ext>
            </a:extLst>
          </p:cNvPr>
          <p:cNvSpPr/>
          <p:nvPr/>
        </p:nvSpPr>
        <p:spPr>
          <a:xfrm>
            <a:off x="1935480" y="2438400"/>
            <a:ext cx="2049780" cy="1905000"/>
          </a:xfrm>
          <a:prstGeom prst="roundRect">
            <a:avLst/>
          </a:prstGeom>
          <a:solidFill>
            <a:schemeClr val="tx2">
              <a:lumMod val="20000"/>
              <a:lumOff val="80000"/>
            </a:schemeClr>
          </a:solidFill>
          <a:ln w="571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b="1" dirty="0">
                <a:solidFill>
                  <a:schemeClr val="tx2">
                    <a:lumMod val="50000"/>
                  </a:schemeClr>
                </a:solidFill>
              </a:rPr>
              <a:t>Customer or User Needs</a:t>
            </a:r>
          </a:p>
          <a:p>
            <a:pPr marL="285750" indent="-285750">
              <a:buFont typeface="Arial" panose="020B0604020202020204" pitchFamily="34" charset="0"/>
              <a:buChar char="•"/>
            </a:pPr>
            <a:r>
              <a:rPr lang="en-US" b="1" dirty="0">
                <a:solidFill>
                  <a:schemeClr val="tx2">
                    <a:lumMod val="50000"/>
                  </a:schemeClr>
                </a:solidFill>
              </a:rPr>
              <a:t>Business Model and Goals</a:t>
            </a:r>
          </a:p>
        </p:txBody>
      </p:sp>
      <p:sp>
        <p:nvSpPr>
          <p:cNvPr id="4" name="Rounded Rectangle 3">
            <a:extLst>
              <a:ext uri="{FF2B5EF4-FFF2-40B4-BE49-F238E27FC236}">
                <a16:creationId xmlns:a16="http://schemas.microsoft.com/office/drawing/2014/main" id="{56BE1B0F-CF4B-80AC-D286-8BF617DEF124}"/>
              </a:ext>
            </a:extLst>
          </p:cNvPr>
          <p:cNvSpPr/>
          <p:nvPr/>
        </p:nvSpPr>
        <p:spPr>
          <a:xfrm>
            <a:off x="4876800" y="2438400"/>
            <a:ext cx="2049780" cy="1905000"/>
          </a:xfrm>
          <a:prstGeom prst="roundRect">
            <a:avLst/>
          </a:prstGeom>
          <a:solidFill>
            <a:schemeClr val="tx2">
              <a:lumMod val="40000"/>
              <a:lumOff val="60000"/>
            </a:schemeClr>
          </a:solidFill>
          <a:ln w="571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b="1" dirty="0">
                <a:solidFill>
                  <a:schemeClr val="tx2">
                    <a:lumMod val="50000"/>
                  </a:schemeClr>
                </a:solidFill>
              </a:rPr>
              <a:t>Evidence Rules</a:t>
            </a:r>
          </a:p>
          <a:p>
            <a:pPr marL="285750" indent="-285750">
              <a:buFont typeface="Arial" panose="020B0604020202020204" pitchFamily="34" charset="0"/>
              <a:buChar char="•"/>
            </a:pPr>
            <a:r>
              <a:rPr lang="en-US" b="1" dirty="0">
                <a:solidFill>
                  <a:schemeClr val="tx2">
                    <a:lumMod val="50000"/>
                  </a:schemeClr>
                </a:solidFill>
              </a:rPr>
              <a:t>Analytical/ Statistical Model</a:t>
            </a:r>
          </a:p>
        </p:txBody>
      </p:sp>
      <p:sp>
        <p:nvSpPr>
          <p:cNvPr id="8" name="Rounded Rectangle 7">
            <a:extLst>
              <a:ext uri="{FF2B5EF4-FFF2-40B4-BE49-F238E27FC236}">
                <a16:creationId xmlns:a16="http://schemas.microsoft.com/office/drawing/2014/main" id="{C5E3B3A0-B117-6DE7-E635-FD8A4DEE3055}"/>
              </a:ext>
            </a:extLst>
          </p:cNvPr>
          <p:cNvSpPr/>
          <p:nvPr/>
        </p:nvSpPr>
        <p:spPr>
          <a:xfrm>
            <a:off x="7818120" y="2438400"/>
            <a:ext cx="2049780" cy="1905000"/>
          </a:xfrm>
          <a:prstGeom prst="roundRect">
            <a:avLst/>
          </a:prstGeom>
          <a:solidFill>
            <a:schemeClr val="tx2">
              <a:lumMod val="60000"/>
              <a:lumOff val="40000"/>
            </a:schemeClr>
          </a:solidFill>
          <a:ln w="571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b="1" dirty="0">
                <a:solidFill>
                  <a:schemeClr val="tx2">
                    <a:lumMod val="50000"/>
                  </a:schemeClr>
                </a:solidFill>
              </a:rPr>
              <a:t>Application Design or Feed</a:t>
            </a:r>
          </a:p>
          <a:p>
            <a:pPr marL="285750" indent="-285750">
              <a:buFont typeface="Arial" panose="020B0604020202020204" pitchFamily="34" charset="0"/>
              <a:buChar char="•"/>
            </a:pPr>
            <a:r>
              <a:rPr lang="en-US" b="1" dirty="0">
                <a:solidFill>
                  <a:schemeClr val="tx2">
                    <a:lumMod val="50000"/>
                  </a:schemeClr>
                </a:solidFill>
              </a:rPr>
              <a:t>User Data Footprint</a:t>
            </a:r>
          </a:p>
        </p:txBody>
      </p:sp>
      <p:sp>
        <p:nvSpPr>
          <p:cNvPr id="11" name="Left-Right Arrow 10">
            <a:extLst>
              <a:ext uri="{FF2B5EF4-FFF2-40B4-BE49-F238E27FC236}">
                <a16:creationId xmlns:a16="http://schemas.microsoft.com/office/drawing/2014/main" id="{5EDE4393-7C6C-426D-4B42-1185922D61C5}"/>
              </a:ext>
            </a:extLst>
          </p:cNvPr>
          <p:cNvSpPr/>
          <p:nvPr/>
        </p:nvSpPr>
        <p:spPr>
          <a:xfrm>
            <a:off x="3985260" y="3207543"/>
            <a:ext cx="891540" cy="297179"/>
          </a:xfrm>
          <a:prstGeom prst="leftRightArrow">
            <a:avLst/>
          </a:prstGeom>
          <a:solidFill>
            <a:schemeClr val="tx2">
              <a:lumMod val="60000"/>
              <a:lumOff val="40000"/>
            </a:schemeClr>
          </a:solidFill>
          <a:ln w="28575">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2" name="Left-Right Arrow 11">
            <a:extLst>
              <a:ext uri="{FF2B5EF4-FFF2-40B4-BE49-F238E27FC236}">
                <a16:creationId xmlns:a16="http://schemas.microsoft.com/office/drawing/2014/main" id="{B688942A-393E-39DA-43E5-F511E348DB99}"/>
              </a:ext>
            </a:extLst>
          </p:cNvPr>
          <p:cNvSpPr/>
          <p:nvPr/>
        </p:nvSpPr>
        <p:spPr>
          <a:xfrm>
            <a:off x="6926580" y="3211830"/>
            <a:ext cx="891540" cy="297179"/>
          </a:xfrm>
          <a:prstGeom prst="leftRightArrow">
            <a:avLst/>
          </a:prstGeom>
          <a:solidFill>
            <a:schemeClr val="tx2">
              <a:lumMod val="60000"/>
              <a:lumOff val="40000"/>
            </a:schemeClr>
          </a:solidFill>
          <a:ln w="28575">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3" name="Rounded Rectangle 12">
            <a:extLst>
              <a:ext uri="{FF2B5EF4-FFF2-40B4-BE49-F238E27FC236}">
                <a16:creationId xmlns:a16="http://schemas.microsoft.com/office/drawing/2014/main" id="{377BA0AB-2234-D5B9-4992-C56204358E2A}"/>
              </a:ext>
            </a:extLst>
          </p:cNvPr>
          <p:cNvSpPr/>
          <p:nvPr/>
        </p:nvSpPr>
        <p:spPr>
          <a:xfrm>
            <a:off x="1935480" y="1485900"/>
            <a:ext cx="2049780" cy="669608"/>
          </a:xfrm>
          <a:prstGeom prst="roundRect">
            <a:avLst/>
          </a:prstGeom>
          <a:solidFill>
            <a:schemeClr val="tx2">
              <a:lumMod val="75000"/>
            </a:schemeClr>
          </a:solidFill>
          <a:ln w="5715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trike="sngStrike" dirty="0">
                <a:solidFill>
                  <a:schemeClr val="bg1"/>
                </a:solidFill>
              </a:rPr>
              <a:t>Student</a:t>
            </a:r>
            <a:r>
              <a:rPr lang="en-US" b="1" dirty="0">
                <a:solidFill>
                  <a:schemeClr val="bg1"/>
                </a:solidFill>
              </a:rPr>
              <a:t> User Model</a:t>
            </a:r>
          </a:p>
        </p:txBody>
      </p:sp>
      <p:sp>
        <p:nvSpPr>
          <p:cNvPr id="14" name="Rounded Rectangle 13">
            <a:extLst>
              <a:ext uri="{FF2B5EF4-FFF2-40B4-BE49-F238E27FC236}">
                <a16:creationId xmlns:a16="http://schemas.microsoft.com/office/drawing/2014/main" id="{BDF13A30-0CED-4D32-FC80-3DB8B0C4DC1A}"/>
              </a:ext>
            </a:extLst>
          </p:cNvPr>
          <p:cNvSpPr/>
          <p:nvPr/>
        </p:nvSpPr>
        <p:spPr>
          <a:xfrm>
            <a:off x="4876800" y="1485899"/>
            <a:ext cx="2049780" cy="669608"/>
          </a:xfrm>
          <a:prstGeom prst="roundRect">
            <a:avLst/>
          </a:prstGeom>
          <a:solidFill>
            <a:schemeClr val="tx2">
              <a:lumMod val="75000"/>
            </a:schemeClr>
          </a:solidFill>
          <a:ln w="5715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Evidence Model</a:t>
            </a:r>
          </a:p>
        </p:txBody>
      </p:sp>
      <p:sp>
        <p:nvSpPr>
          <p:cNvPr id="15" name="Rounded Rectangle 14">
            <a:extLst>
              <a:ext uri="{FF2B5EF4-FFF2-40B4-BE49-F238E27FC236}">
                <a16:creationId xmlns:a16="http://schemas.microsoft.com/office/drawing/2014/main" id="{5C04A6DB-E2EB-10AF-7A69-89460D597D4C}"/>
              </a:ext>
            </a:extLst>
          </p:cNvPr>
          <p:cNvSpPr/>
          <p:nvPr/>
        </p:nvSpPr>
        <p:spPr>
          <a:xfrm>
            <a:off x="7818120" y="1485899"/>
            <a:ext cx="2049780" cy="669608"/>
          </a:xfrm>
          <a:prstGeom prst="roundRect">
            <a:avLst/>
          </a:prstGeom>
          <a:solidFill>
            <a:schemeClr val="tx2">
              <a:lumMod val="75000"/>
            </a:schemeClr>
          </a:solidFill>
          <a:ln w="5715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trike="sngStrike" dirty="0">
                <a:solidFill>
                  <a:schemeClr val="bg1"/>
                </a:solidFill>
              </a:rPr>
              <a:t>Task</a:t>
            </a:r>
            <a:r>
              <a:rPr lang="en-US" b="1" dirty="0">
                <a:solidFill>
                  <a:schemeClr val="bg1"/>
                </a:solidFill>
              </a:rPr>
              <a:t> Application Model</a:t>
            </a:r>
          </a:p>
        </p:txBody>
      </p:sp>
      <p:sp>
        <p:nvSpPr>
          <p:cNvPr id="17" name="Rounded Rectangle 16">
            <a:extLst>
              <a:ext uri="{FF2B5EF4-FFF2-40B4-BE49-F238E27FC236}">
                <a16:creationId xmlns:a16="http://schemas.microsoft.com/office/drawing/2014/main" id="{44FE426D-1C5C-6525-CAB1-35FCDE84C384}"/>
              </a:ext>
            </a:extLst>
          </p:cNvPr>
          <p:cNvSpPr/>
          <p:nvPr/>
        </p:nvSpPr>
        <p:spPr>
          <a:xfrm>
            <a:off x="1935480" y="4844610"/>
            <a:ext cx="2049780" cy="1493521"/>
          </a:xfrm>
          <a:prstGeom prst="roundRect">
            <a:avLst/>
          </a:prstGeom>
          <a:solidFill>
            <a:schemeClr val="tx2">
              <a:lumMod val="40000"/>
              <a:lumOff val="60000"/>
            </a:schemeClr>
          </a:solidFill>
          <a:ln w="28575">
            <a:solidFill>
              <a:schemeClr val="tx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chemeClr val="tx2">
                    <a:lumMod val="50000"/>
                  </a:schemeClr>
                </a:solidFill>
              </a:rPr>
              <a:t>How many test center seats do I need to open on test day X to make sure I serve everyone and leave as few seats as possible unused?</a:t>
            </a:r>
          </a:p>
        </p:txBody>
      </p:sp>
      <p:sp>
        <p:nvSpPr>
          <p:cNvPr id="18" name="Rounded Rectangle 17">
            <a:extLst>
              <a:ext uri="{FF2B5EF4-FFF2-40B4-BE49-F238E27FC236}">
                <a16:creationId xmlns:a16="http://schemas.microsoft.com/office/drawing/2014/main" id="{7C32913F-735E-D504-2DD5-8C5D69A6BB26}"/>
              </a:ext>
            </a:extLst>
          </p:cNvPr>
          <p:cNvSpPr/>
          <p:nvPr/>
        </p:nvSpPr>
        <p:spPr>
          <a:xfrm>
            <a:off x="4876800" y="4844610"/>
            <a:ext cx="2049780" cy="1493521"/>
          </a:xfrm>
          <a:prstGeom prst="roundRect">
            <a:avLst/>
          </a:prstGeom>
          <a:solidFill>
            <a:schemeClr val="tx2">
              <a:lumMod val="40000"/>
              <a:lumOff val="60000"/>
            </a:schemeClr>
          </a:solidFill>
          <a:ln w="28575">
            <a:solidFill>
              <a:schemeClr val="tx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chemeClr val="tx2">
                    <a:lumMod val="50000"/>
                  </a:schemeClr>
                </a:solidFill>
              </a:rPr>
              <a:t>Classic newspaper vendor model, including a measure for seasonality, a location trends indicator, competitor behavior indicators</a:t>
            </a:r>
          </a:p>
        </p:txBody>
      </p:sp>
      <p:sp>
        <p:nvSpPr>
          <p:cNvPr id="19" name="Rounded Rectangle 18">
            <a:extLst>
              <a:ext uri="{FF2B5EF4-FFF2-40B4-BE49-F238E27FC236}">
                <a16:creationId xmlns:a16="http://schemas.microsoft.com/office/drawing/2014/main" id="{F7E9CB8F-7EFB-FC7F-72D9-9651A8467F96}"/>
              </a:ext>
            </a:extLst>
          </p:cNvPr>
          <p:cNvSpPr/>
          <p:nvPr/>
        </p:nvSpPr>
        <p:spPr>
          <a:xfrm>
            <a:off x="7818120" y="4824828"/>
            <a:ext cx="2049780" cy="1493521"/>
          </a:xfrm>
          <a:prstGeom prst="roundRect">
            <a:avLst/>
          </a:prstGeom>
          <a:solidFill>
            <a:schemeClr val="tx2">
              <a:lumMod val="40000"/>
              <a:lumOff val="60000"/>
            </a:schemeClr>
          </a:solidFill>
          <a:ln w="28575">
            <a:solidFill>
              <a:schemeClr val="tx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chemeClr val="tx2">
                    <a:lumMod val="50000"/>
                  </a:schemeClr>
                </a:solidFill>
              </a:rPr>
              <a:t>Registration website and data, payment system, cancelation data, web-scrape of competition, pricing, promotions</a:t>
            </a:r>
          </a:p>
        </p:txBody>
      </p:sp>
    </p:spTree>
    <p:extLst>
      <p:ext uri="{BB962C8B-B14F-4D97-AF65-F5344CB8AC3E}">
        <p14:creationId xmlns:p14="http://schemas.microsoft.com/office/powerpoint/2010/main" val="15484565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amp;PR-CBI-PPT-Template-wideScreen-462301852.pptx" id="{3C0345D9-E6F6-4666-94B3-4128D10ADEB3}" vid="{D303C0CA-21B3-4A3C-8805-0567FA2181E3}"/>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amp;PR-CBI-PPT-Template-wideScreen-462301852.pptx" id="{3C0345D9-E6F6-4666-94B3-4128D10ADEB3}" vid="{A9DDD24C-524E-44ED-A5E2-3C041240360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C5724F01553474582D25A9BD94866DF" ma:contentTypeVersion="0" ma:contentTypeDescription="Create a new document." ma:contentTypeScope="" ma:versionID="b12a7eac6851f7b62362a0d524954d6f">
  <xsd:schema xmlns:xsd="http://www.w3.org/2001/XMLSchema" xmlns:xs="http://www.w3.org/2001/XMLSchema" xmlns:p="http://schemas.microsoft.com/office/2006/metadata/properties" targetNamespace="http://schemas.microsoft.com/office/2006/metadata/properties" ma:root="true" ma:fieldsID="0967b7be50301903c78f9c39c6fd9af8">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CED1B03-E72B-42E9-A8D1-B158CE8DCF99}">
  <ds:schemaRefs>
    <ds:schemaRef ds:uri="http://schemas.microsoft.com/sharepoint/v3/contenttype/forms"/>
  </ds:schemaRefs>
</ds:datastoreItem>
</file>

<file path=customXml/itemProps2.xml><?xml version="1.0" encoding="utf-8"?>
<ds:datastoreItem xmlns:ds="http://schemas.openxmlformats.org/officeDocument/2006/customXml" ds:itemID="{E2D34F07-3F80-4D23-A5A0-42854AE5F3A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80745744-FFF7-45AD-BF00-A1E26B3B84A5}">
  <ds:schemaRefs>
    <ds:schemaRef ds:uri="http://schemas.microsoft.com/office/infopath/2007/PartnerControls"/>
    <ds:schemaRef ds:uri="http://schemas.microsoft.com/office/2006/documentManagement/types"/>
    <ds:schemaRef ds:uri="http://schemas.microsoft.com/office/2006/metadata/properties"/>
    <ds:schemaRef ds:uri="http://schemas.openxmlformats.org/package/2006/metadata/core-properties"/>
    <ds:schemaRef ds:uri="http://www.w3.org/XML/1998/namespace"/>
    <ds:schemaRef ds:uri="http://purl.org/dc/terms/"/>
    <ds:schemaRef ds:uri="http://purl.org/dc/elements/1.1/"/>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1793</TotalTime>
  <Words>1895</Words>
  <Application>Microsoft Macintosh PowerPoint</Application>
  <PresentationFormat>Widescreen</PresentationFormat>
  <Paragraphs>173</Paragraphs>
  <Slides>16</Slides>
  <Notes>3</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16</vt:i4>
      </vt:variant>
    </vt:vector>
  </HeadingPairs>
  <TitlesOfParts>
    <vt:vector size="24" baseType="lpstr">
      <vt:lpstr>Arial</vt:lpstr>
      <vt:lpstr>Calibri</vt:lpstr>
      <vt:lpstr>Franklin Gothic Book</vt:lpstr>
      <vt:lpstr>Open Sans</vt:lpstr>
      <vt:lpstr>Open Sans Semibold</vt:lpstr>
      <vt:lpstr>Office Theme</vt:lpstr>
      <vt:lpstr>1_Custom Design</vt:lpstr>
      <vt:lpstr>Visio</vt:lpstr>
      <vt:lpstr>ECD for Business Analytics</vt:lpstr>
      <vt:lpstr>Introduction</vt:lpstr>
      <vt:lpstr>Table of Contents</vt:lpstr>
      <vt:lpstr>Business Analytics</vt:lpstr>
      <vt:lpstr>Inferential Distance Example</vt:lpstr>
      <vt:lpstr>Inferential Distance Theory</vt:lpstr>
      <vt:lpstr>The Allegory of the Cave (Plato)</vt:lpstr>
      <vt:lpstr>Inferential Chain of Reasoning</vt:lpstr>
      <vt:lpstr>Translation to Business Analytics</vt:lpstr>
      <vt:lpstr>Inferential Chain of Reasoning Continued</vt:lpstr>
      <vt:lpstr>ECD for Business Analytics</vt:lpstr>
      <vt:lpstr>Building Intentional User Data Footprints</vt:lpstr>
      <vt:lpstr>Building Intentional User Data Footprints Continued</vt:lpstr>
      <vt:lpstr>Building Intentional User Data Footprints Continued</vt:lpstr>
      <vt:lpstr>PowerPoint Presentation</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Acquaviva, Sally A</dc:creator>
  <cp:lastModifiedBy>Oranje, Andreas</cp:lastModifiedBy>
  <cp:revision>3</cp:revision>
  <dcterms:created xsi:type="dcterms:W3CDTF">2020-02-21T16:17:22Z</dcterms:created>
  <dcterms:modified xsi:type="dcterms:W3CDTF">2022-10-17T22:53:02Z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0x010100DC5724F01553474582D25A9BD94866DF</vt:lpwstr>
  </property>
</Properties>
</file>